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1" r:id="rId7"/>
    <p:sldId id="257" r:id="rId8"/>
    <p:sldId id="258" r:id="rId9"/>
    <p:sldId id="25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999999"/>
    <a:srgbClr val="797979"/>
    <a:srgbClr val="696969"/>
    <a:srgbClr val="915937"/>
    <a:srgbClr val="416929"/>
    <a:srgbClr val="A7673F"/>
    <a:srgbClr val="C2845E"/>
    <a:srgbClr val="D0A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49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A813A-3522-49C8-AC3A-B8E46E79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148B30-67CC-4CDB-944C-BE5C95D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90DC-CBE9-4CDC-8C52-63ADA738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43671-2961-49AB-812D-7DD5C7E7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412C-2DBD-4737-B05C-AF6EC23E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8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A724-F74F-4A3B-B731-39387461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4DB3CA-01E6-4304-8EB7-A796F11AD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09B87-F1FC-4111-9970-1281656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6BCC14-A2DF-4736-B2EA-AAC6EC7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741FE-64ED-4793-A585-7E0A9631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2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593E24-0B51-4C5D-88BA-5C08D318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3AF070-858E-4328-B51B-8CA2F363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418B2-F5BB-4EFB-8535-3D83D8A1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63FEF-0C53-4EFA-A841-E5CCA3D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E4AFB-062F-430D-8AA2-F9D9EE6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21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97539-D11A-43D2-81BE-49E90BB5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058A-6B0E-4667-A0F6-2CC9EE27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EF68-AE8D-4A96-86C9-7267C2EA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48BF5-EB71-4510-8A73-6AA406C1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D65D0-34D5-46E4-A2DB-13D9BD4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41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2EB9-962F-4CCE-ACD5-33F4A2A0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31C14-274C-4984-B98E-366A95E9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8242F-219F-4D74-906B-1385DA2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6F768-B0A2-4AFA-B77D-2941E78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2A966E-6201-4490-8348-5A177C2C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9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9B086-8990-4788-A102-0E517866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BC5A3-E3D4-4775-85F0-9C75D9F9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B7E2F-51F4-4692-B964-8F9E32E4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87F61-364A-450B-83DF-4414CD0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8EFA0-F00A-4FBD-89AB-4772B69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3B11F9-2F36-4F38-83B4-4A6232A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30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290A0-9FD9-41E4-A5C5-2332847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D1CD7-82D1-48C0-8C84-6235E71DB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CC8271-37F7-41BA-8168-B2A9432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E37574-EC79-43A4-A10E-FEC0A773C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1CEA9-83AD-409D-9507-DD97BB4E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E27F30-BAB7-4DFF-9048-86DD9737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A170A-0326-45C6-BDDB-871044D1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255A0-997B-40DA-B60D-944A8A3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4302E-5636-4645-BE25-4F658724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3AF612-5193-405F-A1E0-2126BA61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DC9B3-12DB-4451-BDE1-4806777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BE3051-2F9E-4526-BEA1-AAA18DA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C80901-878E-4BD6-A3D8-B2EF7CC4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AD8903-8CC5-4FA0-BA0B-98E3A247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21D1C-BD40-4284-978F-E752B88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13A9B-1535-44B3-A9B9-557621EE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0DA20-F504-4B76-9B1C-0E4F4279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24955-3BDC-4243-85A2-40516A42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043DC-6765-4588-89E3-4096499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B5A02-5F52-4562-9526-247052A5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CC113-383F-41C5-B9EA-418872BC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4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B6D5D-2101-4C9C-B177-83983EAB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50D9ED-B8EB-4E67-A6F1-591CC3D3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2545F-BBF0-485B-92C3-44507DE1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A505B0-F648-45D7-B741-B9131D9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78007-1AB8-4623-999F-D769FEAF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2F8AD-6F96-4C97-9A5A-442C852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328DED-761F-4D41-9846-A061184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C2F40-A866-4163-91EF-6739B54B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D9B19-FD01-4CED-8A1A-BA95DA84F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F3D58-9C3C-4075-93B0-4353A5B7DFAA}" type="datetimeFigureOut">
              <a:rPr lang="de-DE" smtClean="0"/>
              <a:t>15.07.2019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BF84-97D8-491D-8550-C434A22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6CE56-8447-4376-9A4D-C70E1EA2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7F7C-2CB6-4B20-A904-C60525D5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6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battle map">
            <a:extLst>
              <a:ext uri="{FF2B5EF4-FFF2-40B4-BE49-F238E27FC236}">
                <a16:creationId xmlns:a16="http://schemas.microsoft.com/office/drawing/2014/main" id="{18703B9B-4B32-43F4-B7D1-B080C8E5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F4B6DB-3F6A-40B2-9286-81981B6BD75B}"/>
              </a:ext>
            </a:extLst>
          </p:cNvPr>
          <p:cNvSpPr txBox="1"/>
          <p:nvPr/>
        </p:nvSpPr>
        <p:spPr>
          <a:xfrm>
            <a:off x="2276213" y="1605424"/>
            <a:ext cx="76395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Online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Offline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Cards</a:t>
            </a:r>
          </a:p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5FEC966-7B6E-4A88-8685-8541708745FC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623175" y="150043"/>
            <a:chExt cx="9561915" cy="1711522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7C4ADB5-51A9-4ECE-ACD3-0D0914BD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175" y="256651"/>
              <a:ext cx="956191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534793-5830-45BE-A0FA-59BB6137452A}"/>
                </a:ext>
              </a:extLst>
            </p:cNvPr>
            <p:cNvSpPr txBox="1"/>
            <p:nvPr/>
          </p:nvSpPr>
          <p:spPr>
            <a:xfrm>
              <a:off x="3280563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C2D61A-D3EE-4E1A-93A6-0E72B1133577}"/>
                </a:ext>
              </a:extLst>
            </p:cNvPr>
            <p:cNvGrpSpPr/>
            <p:nvPr/>
          </p:nvGrpSpPr>
          <p:grpSpPr>
            <a:xfrm>
              <a:off x="2039733" y="150043"/>
              <a:ext cx="1217818" cy="1711522"/>
              <a:chOff x="6459303" y="2635236"/>
              <a:chExt cx="982981" cy="1381484"/>
            </a:xfrm>
          </p:grpSpPr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2B2733E5-D341-49D3-83AB-5FFA50D270EF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B0649D5B-8C77-47C9-B2B0-CEE9F58BF067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Fünfeck 1">
                <a:extLst>
                  <a:ext uri="{FF2B5EF4-FFF2-40B4-BE49-F238E27FC236}">
                    <a16:creationId xmlns:a16="http://schemas.microsoft.com/office/drawing/2014/main" id="{B134E880-3F78-497F-A11C-AD5C1A01A7FB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8E34313-08FA-4A72-9281-3ECFE8762958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7CD4702E-627A-4B59-892F-89EEC9879E9F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6622D867-2C5C-41B0-A200-FC97E2E003DC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7E0B674-0126-4E14-AF19-766711F7B8D6}"/>
                  </a:ext>
                </a:extLst>
              </p:cNvPr>
              <p:cNvCxnSpPr>
                <a:cxnSpLocks/>
                <a:stCxn id="7" idx="4"/>
                <a:endCxn id="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CDD69B5-763F-4A51-868E-61DCB9B030D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EAB72A98-D7A1-4A87-82AF-9C9501EFCA0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07FBA93-74D9-45A5-A858-76116CAF58F7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492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2480C01-CDF9-4BDF-B9BE-54BE7A892784}"/>
              </a:ext>
            </a:extLst>
          </p:cNvPr>
          <p:cNvSpPr txBox="1"/>
          <p:nvPr/>
        </p:nvSpPr>
        <p:spPr>
          <a:xfrm>
            <a:off x="2276213" y="271575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Settings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A8C504-C06F-4EE3-BDAE-E6980037BC51}"/>
              </a:ext>
            </a:extLst>
          </p:cNvPr>
          <p:cNvSpPr txBox="1"/>
          <p:nvPr/>
        </p:nvSpPr>
        <p:spPr>
          <a:xfrm>
            <a:off x="2276213" y="1774603"/>
            <a:ext cx="763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cap="all" dirty="0"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IP: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E489AD-A819-4F3D-9D2B-F4741BF3435A}"/>
              </a:ext>
            </a:extLst>
          </p:cNvPr>
          <p:cNvGrpSpPr/>
          <p:nvPr/>
        </p:nvGrpSpPr>
        <p:grpSpPr>
          <a:xfrm rot="2890147" flipH="1">
            <a:off x="9208423" y="1872997"/>
            <a:ext cx="358974" cy="511096"/>
            <a:chOff x="583582" y="2465209"/>
            <a:chExt cx="1362815" cy="194033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C6FA726-A754-4AAA-AB12-2C2DE72417AB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2" descr="Bildergebnis fÃ¼r holzmaserung">
              <a:extLst>
                <a:ext uri="{FF2B5EF4-FFF2-40B4-BE49-F238E27FC236}">
                  <a16:creationId xmlns:a16="http://schemas.microsoft.com/office/drawing/2014/main" id="{484EF872-45FA-40C9-8512-D31211ECA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4DFB788-FD81-4E96-98ED-9E1106A5B6FF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2" descr="Bildergebnis fÃ¼r holzmaserung">
              <a:extLst>
                <a:ext uri="{FF2B5EF4-FFF2-40B4-BE49-F238E27FC236}">
                  <a16:creationId xmlns:a16="http://schemas.microsoft.com/office/drawing/2014/main" id="{9E44666F-D309-4AB2-8B79-4D3E30ADE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69">
              <a:extLst>
                <a:ext uri="{FF2B5EF4-FFF2-40B4-BE49-F238E27FC236}">
                  <a16:creationId xmlns:a16="http://schemas.microsoft.com/office/drawing/2014/main" id="{E41E0808-A830-41AC-A5C8-372620220D57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69">
              <a:extLst>
                <a:ext uri="{FF2B5EF4-FFF2-40B4-BE49-F238E27FC236}">
                  <a16:creationId xmlns:a16="http://schemas.microsoft.com/office/drawing/2014/main" id="{23C7BBD7-CA73-461D-BB81-5B9E0ECCB9EC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6181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127D4AB-7D4B-4FE4-A168-E7A8625489D3}"/>
              </a:ext>
            </a:extLst>
          </p:cNvPr>
          <p:cNvGrpSpPr/>
          <p:nvPr/>
        </p:nvGrpSpPr>
        <p:grpSpPr>
          <a:xfrm>
            <a:off x="2470368" y="150043"/>
            <a:ext cx="7251265" cy="1711522"/>
            <a:chOff x="2416610" y="150043"/>
            <a:chExt cx="7251265" cy="171152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7B462EE-C319-441C-81D4-6DC51A6E2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610" y="256651"/>
              <a:ext cx="7251265" cy="149830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8E3A7F2-49B0-4C7A-A8ED-C4A02548A29C}"/>
                </a:ext>
              </a:extLst>
            </p:cNvPr>
            <p:cNvSpPr txBox="1"/>
            <p:nvPr/>
          </p:nvSpPr>
          <p:spPr>
            <a:xfrm>
              <a:off x="3916561" y="295143"/>
              <a:ext cx="5751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Online Lobby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865207-7E89-4BCD-B528-F87FD4868182}"/>
                </a:ext>
              </a:extLst>
            </p:cNvPr>
            <p:cNvGrpSpPr/>
            <p:nvPr/>
          </p:nvGrpSpPr>
          <p:grpSpPr>
            <a:xfrm>
              <a:off x="2972431" y="150043"/>
              <a:ext cx="1217818" cy="1711522"/>
              <a:chOff x="6459303" y="2635236"/>
              <a:chExt cx="982981" cy="1381484"/>
            </a:xfrm>
          </p:grpSpPr>
          <p:sp>
            <p:nvSpPr>
              <p:cNvPr id="6" name="Fünfeck 1">
                <a:extLst>
                  <a:ext uri="{FF2B5EF4-FFF2-40B4-BE49-F238E27FC236}">
                    <a16:creationId xmlns:a16="http://schemas.microsoft.com/office/drawing/2014/main" id="{6D26637B-CC96-4D1E-A6FA-4B7252A20E5A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ünfeck 1">
                <a:extLst>
                  <a:ext uri="{FF2B5EF4-FFF2-40B4-BE49-F238E27FC236}">
                    <a16:creationId xmlns:a16="http://schemas.microsoft.com/office/drawing/2014/main" id="{A7DD5244-0415-4F7A-92C6-4612F6EE7B2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Fünfeck 1">
                <a:extLst>
                  <a:ext uri="{FF2B5EF4-FFF2-40B4-BE49-F238E27FC236}">
                    <a16:creationId xmlns:a16="http://schemas.microsoft.com/office/drawing/2014/main" id="{53106DE1-7ED0-4AE9-A105-234C471A8F4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F962815-7478-4512-938B-1249144549F5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34919D5B-27AE-46FE-8558-B2949A35B4FE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52534A58-6313-4AE0-A615-BF4E1A34A93E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BD98FD3A-0CEC-4E1C-A731-FE2F7895603C}"/>
                  </a:ext>
                </a:extLst>
              </p:cNvPr>
              <p:cNvCxnSpPr>
                <a:cxnSpLocks/>
                <a:stCxn id="6" idx="4"/>
                <a:endCxn id="8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23C89316-E65B-4DAD-8962-5B118A7FC31C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25C48AAB-F253-48B8-9D83-1203EDA61AA7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FAB173A-F5F6-4EC5-8CF9-C4F4A9C85F49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8902D51-A2C7-4F71-9158-8318470EC0CE}"/>
              </a:ext>
            </a:extLst>
          </p:cNvPr>
          <p:cNvGrpSpPr/>
          <p:nvPr/>
        </p:nvGrpSpPr>
        <p:grpSpPr>
          <a:xfrm rot="2890147" flipH="1">
            <a:off x="11342023" y="5921122"/>
            <a:ext cx="358974" cy="511096"/>
            <a:chOff x="583582" y="2465209"/>
            <a:chExt cx="1362815" cy="19403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0F8A692-75BD-4B38-8E2A-5CD5327EB0CA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holzmaserung">
              <a:extLst>
                <a:ext uri="{FF2B5EF4-FFF2-40B4-BE49-F238E27FC236}">
                  <a16:creationId xmlns:a16="http://schemas.microsoft.com/office/drawing/2014/main" id="{D5E1740E-4084-4E32-93CB-84A7B2DC1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13660EE-C571-47CA-B308-06AF0546D7EB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Bildergebnis fÃ¼r holzmaserung">
              <a:extLst>
                <a:ext uri="{FF2B5EF4-FFF2-40B4-BE49-F238E27FC236}">
                  <a16:creationId xmlns:a16="http://schemas.microsoft.com/office/drawing/2014/main" id="{9ACE942D-4ACF-4C11-A7FD-1BB4CB087E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22" name="Rechteck 69">
              <a:extLst>
                <a:ext uri="{FF2B5EF4-FFF2-40B4-BE49-F238E27FC236}">
                  <a16:creationId xmlns:a16="http://schemas.microsoft.com/office/drawing/2014/main" id="{5D816E9E-7654-41DE-B207-9F0239C62712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69">
              <a:extLst>
                <a:ext uri="{FF2B5EF4-FFF2-40B4-BE49-F238E27FC236}">
                  <a16:creationId xmlns:a16="http://schemas.microsoft.com/office/drawing/2014/main" id="{B3500261-C5A1-40F4-A5AE-EC939FC04B73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5CAB5D6C-1E69-499D-9743-099F8B2EA8E1}"/>
              </a:ext>
            </a:extLst>
          </p:cNvPr>
          <p:cNvSpPr txBox="1"/>
          <p:nvPr/>
        </p:nvSpPr>
        <p:spPr>
          <a:xfrm>
            <a:off x="10259194" y="6108240"/>
            <a:ext cx="89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1600" cap="all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Ready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4C336A-4BE4-4DA4-ACE9-E581AE2D2C90}"/>
              </a:ext>
            </a:extLst>
          </p:cNvPr>
          <p:cNvGrpSpPr/>
          <p:nvPr/>
        </p:nvGrpSpPr>
        <p:grpSpPr>
          <a:xfrm rot="2884130">
            <a:off x="11162446" y="5400479"/>
            <a:ext cx="598496" cy="604372"/>
            <a:chOff x="8518676" y="4016720"/>
            <a:chExt cx="1795844" cy="1813476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20A9C300-E811-49C8-8F84-1D428C9E3097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Picture 2" descr="Bildergebnis fÃ¼r holzmaserung">
              <a:extLst>
                <a:ext uri="{FF2B5EF4-FFF2-40B4-BE49-F238E27FC236}">
                  <a16:creationId xmlns:a16="http://schemas.microsoft.com/office/drawing/2014/main" id="{B86959B9-1A23-43A9-A260-6A711F7469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67C6830-0BA5-484E-B08C-FB9EF9DF8573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" name="Picture 2" descr="Bildergebnis fÃ¼r holzmaserung">
              <a:extLst>
                <a:ext uri="{FF2B5EF4-FFF2-40B4-BE49-F238E27FC236}">
                  <a16:creationId xmlns:a16="http://schemas.microsoft.com/office/drawing/2014/main" id="{F7F91FCE-B0FD-4D3D-BE64-8016BF332A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37" name="Rechteck 69">
              <a:extLst>
                <a:ext uri="{FF2B5EF4-FFF2-40B4-BE49-F238E27FC236}">
                  <a16:creationId xmlns:a16="http://schemas.microsoft.com/office/drawing/2014/main" id="{99CD7340-948A-4322-85F2-CE7345A0AE34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echteck 69">
              <a:extLst>
                <a:ext uri="{FF2B5EF4-FFF2-40B4-BE49-F238E27FC236}">
                  <a16:creationId xmlns:a16="http://schemas.microsoft.com/office/drawing/2014/main" id="{29D054CA-BCB7-4EE0-900A-D3951C9A1D69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53378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8A81E7-56B3-408B-A641-54A114DE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33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nfeck 1">
            <a:extLst>
              <a:ext uri="{FF2B5EF4-FFF2-40B4-BE49-F238E27FC236}">
                <a16:creationId xmlns:a16="http://schemas.microsoft.com/office/drawing/2014/main" id="{7D392165-4EFC-471A-80C8-FD770E47F6F4}"/>
              </a:ext>
            </a:extLst>
          </p:cNvPr>
          <p:cNvSpPr/>
          <p:nvPr/>
        </p:nvSpPr>
        <p:spPr>
          <a:xfrm rot="10800000">
            <a:off x="3413760" y="2483206"/>
            <a:ext cx="982980" cy="1381484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ünfeck 1">
            <a:extLst>
              <a:ext uri="{FF2B5EF4-FFF2-40B4-BE49-F238E27FC236}">
                <a16:creationId xmlns:a16="http://schemas.microsoft.com/office/drawing/2014/main" id="{4A78163B-FD43-4026-9BBA-F022119AA562}"/>
              </a:ext>
            </a:extLst>
          </p:cNvPr>
          <p:cNvSpPr/>
          <p:nvPr/>
        </p:nvSpPr>
        <p:spPr>
          <a:xfrm rot="10800000">
            <a:off x="3482341" y="2579590"/>
            <a:ext cx="845818" cy="1133070"/>
          </a:xfrm>
          <a:custGeom>
            <a:avLst/>
            <a:gdLst>
              <a:gd name="connsiteX0" fmla="*/ 1 w 1066800"/>
              <a:gd name="connsiteY0" fmla="*/ 432794 h 1133073"/>
              <a:gd name="connsiteX1" fmla="*/ 533400 w 1066800"/>
              <a:gd name="connsiteY1" fmla="*/ 0 h 1133073"/>
              <a:gd name="connsiteX2" fmla="*/ 1066799 w 1066800"/>
              <a:gd name="connsiteY2" fmla="*/ 432794 h 1133073"/>
              <a:gd name="connsiteX3" fmla="*/ 863059 w 1066800"/>
              <a:gd name="connsiteY3" fmla="*/ 1133070 h 1133073"/>
              <a:gd name="connsiteX4" fmla="*/ 203741 w 1066800"/>
              <a:gd name="connsiteY4" fmla="*/ 1133070 h 1133073"/>
              <a:gd name="connsiteX5" fmla="*/ 1 w 1066800"/>
              <a:gd name="connsiteY5" fmla="*/ 432794 h 1133073"/>
              <a:gd name="connsiteX0" fmla="*/ 0 w 967738"/>
              <a:gd name="connsiteY0" fmla="*/ 432794 h 1133070"/>
              <a:gd name="connsiteX1" fmla="*/ 434339 w 967738"/>
              <a:gd name="connsiteY1" fmla="*/ 0 h 1133070"/>
              <a:gd name="connsiteX2" fmla="*/ 967738 w 967738"/>
              <a:gd name="connsiteY2" fmla="*/ 432794 h 1133070"/>
              <a:gd name="connsiteX3" fmla="*/ 763998 w 967738"/>
              <a:gd name="connsiteY3" fmla="*/ 1133070 h 1133070"/>
              <a:gd name="connsiteX4" fmla="*/ 104680 w 967738"/>
              <a:gd name="connsiteY4" fmla="*/ 1133070 h 1133070"/>
              <a:gd name="connsiteX5" fmla="*/ 0 w 967738"/>
              <a:gd name="connsiteY5" fmla="*/ 432794 h 1133070"/>
              <a:gd name="connsiteX0" fmla="*/ 0 w 845818"/>
              <a:gd name="connsiteY0" fmla="*/ 432794 h 1133070"/>
              <a:gd name="connsiteX1" fmla="*/ 434339 w 845818"/>
              <a:gd name="connsiteY1" fmla="*/ 0 h 1133070"/>
              <a:gd name="connsiteX2" fmla="*/ 845818 w 845818"/>
              <a:gd name="connsiteY2" fmla="*/ 432794 h 1133070"/>
              <a:gd name="connsiteX3" fmla="*/ 763998 w 845818"/>
              <a:gd name="connsiteY3" fmla="*/ 1133070 h 1133070"/>
              <a:gd name="connsiteX4" fmla="*/ 104680 w 845818"/>
              <a:gd name="connsiteY4" fmla="*/ 1133070 h 1133070"/>
              <a:gd name="connsiteX5" fmla="*/ 0 w 845818"/>
              <a:gd name="connsiteY5" fmla="*/ 432794 h 11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18" h="1133070">
                <a:moveTo>
                  <a:pt x="0" y="432794"/>
                </a:moveTo>
                <a:lnTo>
                  <a:pt x="434339" y="0"/>
                </a:lnTo>
                <a:lnTo>
                  <a:pt x="845818" y="432794"/>
                </a:lnTo>
                <a:lnTo>
                  <a:pt x="763998" y="1133070"/>
                </a:lnTo>
                <a:lnTo>
                  <a:pt x="104680" y="1133070"/>
                </a:lnTo>
                <a:lnTo>
                  <a:pt x="0" y="43279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028B89-AF73-4AC2-A403-028486F92788}"/>
              </a:ext>
            </a:extLst>
          </p:cNvPr>
          <p:cNvSpPr txBox="1"/>
          <p:nvPr/>
        </p:nvSpPr>
        <p:spPr>
          <a:xfrm>
            <a:off x="3413759" y="277300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loister Black" panose="00000400000000000000" pitchFamily="2" charset="0"/>
              </a:rPr>
              <a:t> 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C</a:t>
            </a:r>
            <a:r>
              <a:rPr lang="de-DE" sz="32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K</a:t>
            </a:r>
            <a:r>
              <a:rPr lang="de-DE" baseline="30000" dirty="0" err="1">
                <a:solidFill>
                  <a:srgbClr val="FFC000"/>
                </a:solidFill>
                <a:effectLst/>
                <a:latin typeface="Cloister Black" panose="00000400000000000000" pitchFamily="2" charset="0"/>
              </a:rPr>
              <a:t>g</a:t>
            </a:r>
            <a:endParaRPr lang="de-DE" dirty="0">
              <a:solidFill>
                <a:srgbClr val="FFC000"/>
              </a:solidFill>
              <a:effectLst/>
              <a:latin typeface="Cloister Black" panose="00000400000000000000" pitchFamily="2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97BC13C6-2F38-41F0-855E-A33D3EBE97D7}"/>
              </a:ext>
            </a:extLst>
          </p:cNvPr>
          <p:cNvSpPr/>
          <p:nvPr/>
        </p:nvSpPr>
        <p:spPr>
          <a:xfrm>
            <a:off x="3441858" y="3311106"/>
            <a:ext cx="561975" cy="516730"/>
          </a:xfrm>
          <a:custGeom>
            <a:avLst/>
            <a:gdLst>
              <a:gd name="connsiteX0" fmla="*/ 0 w 540544"/>
              <a:gd name="connsiteY0" fmla="*/ 0 h 450056"/>
              <a:gd name="connsiteX1" fmla="*/ 409575 w 540544"/>
              <a:gd name="connsiteY1" fmla="*/ 450056 h 450056"/>
              <a:gd name="connsiteX2" fmla="*/ 483394 w 540544"/>
              <a:gd name="connsiteY2" fmla="*/ 414337 h 450056"/>
              <a:gd name="connsiteX3" fmla="*/ 540544 w 540544"/>
              <a:gd name="connsiteY3" fmla="*/ 354806 h 450056"/>
              <a:gd name="connsiteX4" fmla="*/ 535781 w 540544"/>
              <a:gd name="connsiteY4" fmla="*/ 340518 h 450056"/>
              <a:gd name="connsiteX5" fmla="*/ 514350 w 540544"/>
              <a:gd name="connsiteY5" fmla="*/ 342900 h 450056"/>
              <a:gd name="connsiteX6" fmla="*/ 476250 w 540544"/>
              <a:gd name="connsiteY6" fmla="*/ 361950 h 450056"/>
              <a:gd name="connsiteX7" fmla="*/ 419100 w 540544"/>
              <a:gd name="connsiteY7" fmla="*/ 392906 h 450056"/>
              <a:gd name="connsiteX8" fmla="*/ 202406 w 540544"/>
              <a:gd name="connsiteY8" fmla="*/ 161925 h 450056"/>
              <a:gd name="connsiteX9" fmla="*/ 0 w 540544"/>
              <a:gd name="connsiteY9" fmla="*/ 0 h 450056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0 w 540544"/>
              <a:gd name="connsiteY9" fmla="*/ 0 h 473868"/>
              <a:gd name="connsiteX0" fmla="*/ 0 w 540544"/>
              <a:gd name="connsiteY0" fmla="*/ 0 h 473868"/>
              <a:gd name="connsiteX1" fmla="*/ 431007 w 540544"/>
              <a:gd name="connsiteY1" fmla="*/ 473868 h 473868"/>
              <a:gd name="connsiteX2" fmla="*/ 483394 w 540544"/>
              <a:gd name="connsiteY2" fmla="*/ 414337 h 473868"/>
              <a:gd name="connsiteX3" fmla="*/ 540544 w 540544"/>
              <a:gd name="connsiteY3" fmla="*/ 354806 h 473868"/>
              <a:gd name="connsiteX4" fmla="*/ 535781 w 540544"/>
              <a:gd name="connsiteY4" fmla="*/ 340518 h 473868"/>
              <a:gd name="connsiteX5" fmla="*/ 514350 w 540544"/>
              <a:gd name="connsiteY5" fmla="*/ 342900 h 473868"/>
              <a:gd name="connsiteX6" fmla="*/ 476250 w 540544"/>
              <a:gd name="connsiteY6" fmla="*/ 361950 h 473868"/>
              <a:gd name="connsiteX7" fmla="*/ 419100 w 540544"/>
              <a:gd name="connsiteY7" fmla="*/ 392906 h 473868"/>
              <a:gd name="connsiteX8" fmla="*/ 202406 w 540544"/>
              <a:gd name="connsiteY8" fmla="*/ 161925 h 473868"/>
              <a:gd name="connsiteX9" fmla="*/ 88106 w 540544"/>
              <a:gd name="connsiteY9" fmla="*/ 47625 h 473868"/>
              <a:gd name="connsiteX10" fmla="*/ 0 w 540544"/>
              <a:gd name="connsiteY10" fmla="*/ 0 h 473868"/>
              <a:gd name="connsiteX0" fmla="*/ 0 w 561975"/>
              <a:gd name="connsiteY0" fmla="*/ 0 h 485775"/>
              <a:gd name="connsiteX1" fmla="*/ 452438 w 561975"/>
              <a:gd name="connsiteY1" fmla="*/ 485775 h 485775"/>
              <a:gd name="connsiteX2" fmla="*/ 504825 w 561975"/>
              <a:gd name="connsiteY2" fmla="*/ 426244 h 485775"/>
              <a:gd name="connsiteX3" fmla="*/ 561975 w 561975"/>
              <a:gd name="connsiteY3" fmla="*/ 366713 h 485775"/>
              <a:gd name="connsiteX4" fmla="*/ 557212 w 561975"/>
              <a:gd name="connsiteY4" fmla="*/ 352425 h 485775"/>
              <a:gd name="connsiteX5" fmla="*/ 535781 w 561975"/>
              <a:gd name="connsiteY5" fmla="*/ 354807 h 485775"/>
              <a:gd name="connsiteX6" fmla="*/ 497681 w 561975"/>
              <a:gd name="connsiteY6" fmla="*/ 373857 h 485775"/>
              <a:gd name="connsiteX7" fmla="*/ 440531 w 561975"/>
              <a:gd name="connsiteY7" fmla="*/ 404813 h 485775"/>
              <a:gd name="connsiteX8" fmla="*/ 223837 w 561975"/>
              <a:gd name="connsiteY8" fmla="*/ 173832 h 485775"/>
              <a:gd name="connsiteX9" fmla="*/ 109537 w 561975"/>
              <a:gd name="connsiteY9" fmla="*/ 59532 h 485775"/>
              <a:gd name="connsiteX10" fmla="*/ 0 w 561975"/>
              <a:gd name="connsiteY10" fmla="*/ 0 h 485775"/>
              <a:gd name="connsiteX0" fmla="*/ 0 w 561975"/>
              <a:gd name="connsiteY0" fmla="*/ 30955 h 516730"/>
              <a:gd name="connsiteX1" fmla="*/ 452438 w 561975"/>
              <a:gd name="connsiteY1" fmla="*/ 516730 h 516730"/>
              <a:gd name="connsiteX2" fmla="*/ 504825 w 561975"/>
              <a:gd name="connsiteY2" fmla="*/ 457199 h 516730"/>
              <a:gd name="connsiteX3" fmla="*/ 561975 w 561975"/>
              <a:gd name="connsiteY3" fmla="*/ 397668 h 516730"/>
              <a:gd name="connsiteX4" fmla="*/ 557212 w 561975"/>
              <a:gd name="connsiteY4" fmla="*/ 383380 h 516730"/>
              <a:gd name="connsiteX5" fmla="*/ 535781 w 561975"/>
              <a:gd name="connsiteY5" fmla="*/ 385762 h 516730"/>
              <a:gd name="connsiteX6" fmla="*/ 497681 w 561975"/>
              <a:gd name="connsiteY6" fmla="*/ 404812 h 516730"/>
              <a:gd name="connsiteX7" fmla="*/ 440531 w 561975"/>
              <a:gd name="connsiteY7" fmla="*/ 435768 h 516730"/>
              <a:gd name="connsiteX8" fmla="*/ 223837 w 561975"/>
              <a:gd name="connsiteY8" fmla="*/ 204787 h 516730"/>
              <a:gd name="connsiteX9" fmla="*/ 23812 w 561975"/>
              <a:gd name="connsiteY9" fmla="*/ 0 h 516730"/>
              <a:gd name="connsiteX10" fmla="*/ 0 w 561975"/>
              <a:gd name="connsiteY10" fmla="*/ 30955 h 51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16730">
                <a:moveTo>
                  <a:pt x="0" y="30955"/>
                </a:moveTo>
                <a:lnTo>
                  <a:pt x="452438" y="516730"/>
                </a:lnTo>
                <a:lnTo>
                  <a:pt x="504825" y="457199"/>
                </a:lnTo>
                <a:lnTo>
                  <a:pt x="561975" y="397668"/>
                </a:lnTo>
                <a:lnTo>
                  <a:pt x="557212" y="383380"/>
                </a:lnTo>
                <a:lnTo>
                  <a:pt x="535781" y="385762"/>
                </a:lnTo>
                <a:lnTo>
                  <a:pt x="497681" y="404812"/>
                </a:lnTo>
                <a:lnTo>
                  <a:pt x="440531" y="435768"/>
                </a:lnTo>
                <a:lnTo>
                  <a:pt x="223837" y="204787"/>
                </a:lnTo>
                <a:cubicBezTo>
                  <a:pt x="188912" y="177006"/>
                  <a:pt x="58737" y="27781"/>
                  <a:pt x="23812" y="0"/>
                </a:cubicBezTo>
                <a:lnTo>
                  <a:pt x="0" y="3095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88FD924-9A15-4645-AD26-A126A6238267}"/>
              </a:ext>
            </a:extLst>
          </p:cNvPr>
          <p:cNvSpPr/>
          <p:nvPr/>
        </p:nvSpPr>
        <p:spPr>
          <a:xfrm>
            <a:off x="3432334" y="2513387"/>
            <a:ext cx="121444" cy="812007"/>
          </a:xfrm>
          <a:custGeom>
            <a:avLst/>
            <a:gdLst>
              <a:gd name="connsiteX0" fmla="*/ 85725 w 121444"/>
              <a:gd name="connsiteY0" fmla="*/ 0 h 812007"/>
              <a:gd name="connsiteX1" fmla="*/ 121444 w 121444"/>
              <a:gd name="connsiteY1" fmla="*/ 52388 h 812007"/>
              <a:gd name="connsiteX2" fmla="*/ 40481 w 121444"/>
              <a:gd name="connsiteY2" fmla="*/ 685800 h 812007"/>
              <a:gd name="connsiteX3" fmla="*/ 28575 w 121444"/>
              <a:gd name="connsiteY3" fmla="*/ 783432 h 812007"/>
              <a:gd name="connsiteX4" fmla="*/ 0 w 121444"/>
              <a:gd name="connsiteY4" fmla="*/ 812007 h 812007"/>
              <a:gd name="connsiteX5" fmla="*/ 85725 w 121444"/>
              <a:gd name="connsiteY5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44" h="812007">
                <a:moveTo>
                  <a:pt x="85725" y="0"/>
                </a:moveTo>
                <a:lnTo>
                  <a:pt x="121444" y="52388"/>
                </a:lnTo>
                <a:lnTo>
                  <a:pt x="40481" y="685800"/>
                </a:lnTo>
                <a:lnTo>
                  <a:pt x="28575" y="783432"/>
                </a:lnTo>
                <a:lnTo>
                  <a:pt x="0" y="812007"/>
                </a:lnTo>
                <a:lnTo>
                  <a:pt x="8572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067A97-4E2A-41FC-ACA9-9323294A3E34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>
            <a:off x="4223479" y="2483206"/>
            <a:ext cx="51606" cy="9638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4C6D94-E667-4B70-9BC4-CE10843C1A6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328160" y="3273006"/>
            <a:ext cx="68580" cy="64004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  <a:alpha val="4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3677D9-CAF0-4772-9FFB-818D1892A660}"/>
              </a:ext>
            </a:extLst>
          </p:cNvPr>
          <p:cNvSpPr/>
          <p:nvPr/>
        </p:nvSpPr>
        <p:spPr>
          <a:xfrm>
            <a:off x="3534728" y="2515923"/>
            <a:ext cx="700086" cy="45719"/>
          </a:xfrm>
          <a:custGeom>
            <a:avLst/>
            <a:gdLst>
              <a:gd name="connsiteX0" fmla="*/ 690562 w 690562"/>
              <a:gd name="connsiteY0" fmla="*/ 0 h 52388"/>
              <a:gd name="connsiteX1" fmla="*/ 671512 w 690562"/>
              <a:gd name="connsiteY1" fmla="*/ 52388 h 52388"/>
              <a:gd name="connsiteX2" fmla="*/ 23812 w 690562"/>
              <a:gd name="connsiteY2" fmla="*/ 50006 h 52388"/>
              <a:gd name="connsiteX3" fmla="*/ 0 w 690562"/>
              <a:gd name="connsiteY3" fmla="*/ 11906 h 52388"/>
              <a:gd name="connsiteX4" fmla="*/ 690562 w 690562"/>
              <a:gd name="connsiteY4" fmla="*/ 0 h 52388"/>
              <a:gd name="connsiteX0" fmla="*/ 673893 w 673893"/>
              <a:gd name="connsiteY0" fmla="*/ 16669 h 40482"/>
              <a:gd name="connsiteX1" fmla="*/ 671512 w 673893"/>
              <a:gd name="connsiteY1" fmla="*/ 40482 h 40482"/>
              <a:gd name="connsiteX2" fmla="*/ 23812 w 673893"/>
              <a:gd name="connsiteY2" fmla="*/ 38100 h 40482"/>
              <a:gd name="connsiteX3" fmla="*/ 0 w 673893"/>
              <a:gd name="connsiteY3" fmla="*/ 0 h 40482"/>
              <a:gd name="connsiteX4" fmla="*/ 673893 w 673893"/>
              <a:gd name="connsiteY4" fmla="*/ 16669 h 40482"/>
              <a:gd name="connsiteX0" fmla="*/ 661986 w 661986"/>
              <a:gd name="connsiteY0" fmla="*/ 2381 h 26194"/>
              <a:gd name="connsiteX1" fmla="*/ 659605 w 661986"/>
              <a:gd name="connsiteY1" fmla="*/ 26194 h 26194"/>
              <a:gd name="connsiteX2" fmla="*/ 11905 w 661986"/>
              <a:gd name="connsiteY2" fmla="*/ 23812 h 26194"/>
              <a:gd name="connsiteX3" fmla="*/ 0 w 661986"/>
              <a:gd name="connsiteY3" fmla="*/ 0 h 26194"/>
              <a:gd name="connsiteX4" fmla="*/ 661986 w 661986"/>
              <a:gd name="connsiteY4" fmla="*/ 2381 h 26194"/>
              <a:gd name="connsiteX0" fmla="*/ 681036 w 681036"/>
              <a:gd name="connsiteY0" fmla="*/ 0 h 30957"/>
              <a:gd name="connsiteX1" fmla="*/ 659605 w 681036"/>
              <a:gd name="connsiteY1" fmla="*/ 30957 h 30957"/>
              <a:gd name="connsiteX2" fmla="*/ 11905 w 681036"/>
              <a:gd name="connsiteY2" fmla="*/ 28575 h 30957"/>
              <a:gd name="connsiteX3" fmla="*/ 0 w 681036"/>
              <a:gd name="connsiteY3" fmla="*/ 4763 h 30957"/>
              <a:gd name="connsiteX4" fmla="*/ 681036 w 681036"/>
              <a:gd name="connsiteY4" fmla="*/ 0 h 30957"/>
              <a:gd name="connsiteX0" fmla="*/ 700086 w 700086"/>
              <a:gd name="connsiteY0" fmla="*/ 0 h 30957"/>
              <a:gd name="connsiteX1" fmla="*/ 678655 w 700086"/>
              <a:gd name="connsiteY1" fmla="*/ 30957 h 30957"/>
              <a:gd name="connsiteX2" fmla="*/ 30955 w 700086"/>
              <a:gd name="connsiteY2" fmla="*/ 28575 h 30957"/>
              <a:gd name="connsiteX3" fmla="*/ 0 w 700086"/>
              <a:gd name="connsiteY3" fmla="*/ 4763 h 30957"/>
              <a:gd name="connsiteX4" fmla="*/ 700086 w 700086"/>
              <a:gd name="connsiteY4" fmla="*/ 0 h 3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6" h="30957">
                <a:moveTo>
                  <a:pt x="700086" y="0"/>
                </a:moveTo>
                <a:lnTo>
                  <a:pt x="678655" y="30957"/>
                </a:lnTo>
                <a:lnTo>
                  <a:pt x="30955" y="28575"/>
                </a:lnTo>
                <a:lnTo>
                  <a:pt x="0" y="4763"/>
                </a:lnTo>
                <a:lnTo>
                  <a:pt x="70008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D8FCC6D-95ED-4410-ABD9-D7EFA6211960}"/>
              </a:ext>
            </a:extLst>
          </p:cNvPr>
          <p:cNvSpPr/>
          <p:nvPr/>
        </p:nvSpPr>
        <p:spPr>
          <a:xfrm>
            <a:off x="4237196" y="2534819"/>
            <a:ext cx="140494" cy="752475"/>
          </a:xfrm>
          <a:custGeom>
            <a:avLst/>
            <a:gdLst>
              <a:gd name="connsiteX0" fmla="*/ 0 w 140494"/>
              <a:gd name="connsiteY0" fmla="*/ 45243 h 752475"/>
              <a:gd name="connsiteX1" fmla="*/ 28575 w 140494"/>
              <a:gd name="connsiteY1" fmla="*/ 0 h 752475"/>
              <a:gd name="connsiteX2" fmla="*/ 140494 w 140494"/>
              <a:gd name="connsiteY2" fmla="*/ 752475 h 752475"/>
              <a:gd name="connsiteX3" fmla="*/ 107157 w 140494"/>
              <a:gd name="connsiteY3" fmla="*/ 721518 h 752475"/>
              <a:gd name="connsiteX4" fmla="*/ 0 w 140494"/>
              <a:gd name="connsiteY4" fmla="*/ 45243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752475">
                <a:moveTo>
                  <a:pt x="0" y="45243"/>
                </a:moveTo>
                <a:lnTo>
                  <a:pt x="28575" y="0"/>
                </a:lnTo>
                <a:lnTo>
                  <a:pt x="140494" y="752475"/>
                </a:lnTo>
                <a:lnTo>
                  <a:pt x="107157" y="721518"/>
                </a:lnTo>
                <a:lnTo>
                  <a:pt x="0" y="4524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D37CE5F-A5DD-4175-9D96-83AF6FC2AD51}"/>
              </a:ext>
            </a:extLst>
          </p:cNvPr>
          <p:cNvSpPr/>
          <p:nvPr/>
        </p:nvSpPr>
        <p:spPr>
          <a:xfrm rot="10800000">
            <a:off x="3848734" y="3563668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Gleichschenkliges Dreieck 33">
            <a:extLst>
              <a:ext uri="{FF2B5EF4-FFF2-40B4-BE49-F238E27FC236}">
                <a16:creationId xmlns:a16="http://schemas.microsoft.com/office/drawing/2014/main" id="{3EB210AE-A09D-40E4-AC74-A8D8A728BC55}"/>
              </a:ext>
            </a:extLst>
          </p:cNvPr>
          <p:cNvSpPr/>
          <p:nvPr/>
        </p:nvSpPr>
        <p:spPr>
          <a:xfrm rot="7654672">
            <a:off x="4230269" y="3159171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Gleichschenkliges Dreieck 33">
            <a:extLst>
              <a:ext uri="{FF2B5EF4-FFF2-40B4-BE49-F238E27FC236}">
                <a16:creationId xmlns:a16="http://schemas.microsoft.com/office/drawing/2014/main" id="{30C95BB9-5FAA-4E5F-896E-7938A1E490A7}"/>
              </a:ext>
            </a:extLst>
          </p:cNvPr>
          <p:cNvSpPr/>
          <p:nvPr/>
        </p:nvSpPr>
        <p:spPr>
          <a:xfrm rot="2512885">
            <a:off x="4126840" y="2551595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leichschenkliges Dreieck 33">
            <a:extLst>
              <a:ext uri="{FF2B5EF4-FFF2-40B4-BE49-F238E27FC236}">
                <a16:creationId xmlns:a16="http://schemas.microsoft.com/office/drawing/2014/main" id="{711BC43D-F1FB-4CA2-AF78-4138B9E23571}"/>
              </a:ext>
            </a:extLst>
          </p:cNvPr>
          <p:cNvSpPr/>
          <p:nvPr/>
        </p:nvSpPr>
        <p:spPr>
          <a:xfrm rot="19087115" flipH="1">
            <a:off x="3568396" y="2551596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Gleichschenkliges Dreieck 33">
            <a:extLst>
              <a:ext uri="{FF2B5EF4-FFF2-40B4-BE49-F238E27FC236}">
                <a16:creationId xmlns:a16="http://schemas.microsoft.com/office/drawing/2014/main" id="{58076859-D4D2-414E-9D40-D758AF5DA187}"/>
              </a:ext>
            </a:extLst>
          </p:cNvPr>
          <p:cNvSpPr/>
          <p:nvPr/>
        </p:nvSpPr>
        <p:spPr>
          <a:xfrm rot="13945328" flipH="1">
            <a:off x="3487812" y="3167777"/>
            <a:ext cx="92418" cy="161469"/>
          </a:xfrm>
          <a:custGeom>
            <a:avLst/>
            <a:gdLst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65434"/>
              <a:gd name="connsiteX1" fmla="*/ 61273 w 122545"/>
              <a:gd name="connsiteY1" fmla="*/ 0 h 165434"/>
              <a:gd name="connsiteX2" fmla="*/ 122545 w 122545"/>
              <a:gd name="connsiteY2" fmla="*/ 165434 h 165434"/>
              <a:gd name="connsiteX3" fmla="*/ 0 w 122545"/>
              <a:gd name="connsiteY3" fmla="*/ 165434 h 165434"/>
              <a:gd name="connsiteX0" fmla="*/ 0 w 122545"/>
              <a:gd name="connsiteY0" fmla="*/ 165434 h 189101"/>
              <a:gd name="connsiteX1" fmla="*/ 61273 w 122545"/>
              <a:gd name="connsiteY1" fmla="*/ 0 h 189101"/>
              <a:gd name="connsiteX2" fmla="*/ 122545 w 122545"/>
              <a:gd name="connsiteY2" fmla="*/ 165434 h 189101"/>
              <a:gd name="connsiteX3" fmla="*/ 0 w 122545"/>
              <a:gd name="connsiteY3" fmla="*/ 165434 h 189101"/>
              <a:gd name="connsiteX0" fmla="*/ 0 w 122545"/>
              <a:gd name="connsiteY0" fmla="*/ 165434 h 214105"/>
              <a:gd name="connsiteX1" fmla="*/ 61273 w 122545"/>
              <a:gd name="connsiteY1" fmla="*/ 0 h 214105"/>
              <a:gd name="connsiteX2" fmla="*/ 122545 w 122545"/>
              <a:gd name="connsiteY2" fmla="*/ 165434 h 214105"/>
              <a:gd name="connsiteX3" fmla="*/ 0 w 122545"/>
              <a:gd name="connsiteY3" fmla="*/ 165434 h 21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45" h="214105">
                <a:moveTo>
                  <a:pt x="0" y="165434"/>
                </a:moveTo>
                <a:cubicBezTo>
                  <a:pt x="20424" y="110289"/>
                  <a:pt x="5851" y="51791"/>
                  <a:pt x="61273" y="0"/>
                </a:cubicBezTo>
                <a:cubicBezTo>
                  <a:pt x="105840" y="44983"/>
                  <a:pt x="102121" y="110289"/>
                  <a:pt x="122545" y="165434"/>
                </a:cubicBezTo>
                <a:cubicBezTo>
                  <a:pt x="81697" y="165434"/>
                  <a:pt x="99858" y="274945"/>
                  <a:pt x="0" y="16543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31A7EA8-B713-4FD8-9C79-C1123783B2F6}"/>
              </a:ext>
            </a:extLst>
          </p:cNvPr>
          <p:cNvGrpSpPr/>
          <p:nvPr/>
        </p:nvGrpSpPr>
        <p:grpSpPr>
          <a:xfrm>
            <a:off x="6459303" y="2635236"/>
            <a:ext cx="982981" cy="1381484"/>
            <a:chOff x="6459303" y="2635236"/>
            <a:chExt cx="982981" cy="1381484"/>
          </a:xfrm>
        </p:grpSpPr>
        <p:sp>
          <p:nvSpPr>
            <p:cNvPr id="42" name="Fünfeck 1">
              <a:extLst>
                <a:ext uri="{FF2B5EF4-FFF2-40B4-BE49-F238E27FC236}">
                  <a16:creationId xmlns:a16="http://schemas.microsoft.com/office/drawing/2014/main" id="{014BFDFC-EA3B-4CD3-882B-9AFCCAB61532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ünfeck 1">
              <a:extLst>
                <a:ext uri="{FF2B5EF4-FFF2-40B4-BE49-F238E27FC236}">
                  <a16:creationId xmlns:a16="http://schemas.microsoft.com/office/drawing/2014/main" id="{3288C9CD-B3DD-4249-BC99-71C5633D2963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ünfeck 1">
              <a:extLst>
                <a:ext uri="{FF2B5EF4-FFF2-40B4-BE49-F238E27FC236}">
                  <a16:creationId xmlns:a16="http://schemas.microsoft.com/office/drawing/2014/main" id="{FD38EF0C-D3EB-4F53-80C9-5CA96034101A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D4AEFB-6F93-458C-A6A8-15F00A6F1B4F}"/>
                </a:ext>
              </a:extLst>
            </p:cNvPr>
            <p:cNvSpPr txBox="1"/>
            <p:nvPr/>
          </p:nvSpPr>
          <p:spPr>
            <a:xfrm>
              <a:off x="6459303" y="2925034"/>
              <a:ext cx="876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32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14D66FA-60F8-4A43-B366-92B7D1E78651}"/>
                </a:ext>
              </a:extLst>
            </p:cNvPr>
            <p:cNvSpPr/>
            <p:nvPr/>
          </p:nvSpPr>
          <p:spPr>
            <a:xfrm>
              <a:off x="6487402" y="3463136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1B1414-9E45-4113-9FED-BAB08D41A179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6FD7261-E5A8-4B42-8C3B-F566DA92E8E9}"/>
                </a:ext>
              </a:extLst>
            </p:cNvPr>
            <p:cNvCxnSpPr>
              <a:cxnSpLocks/>
              <a:stCxn id="42" idx="4"/>
              <a:endCxn id="43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FA3B4761-1353-48E4-9943-650E4EDDE37E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F151744-C0D9-4A05-B87E-9FF6073A7CF6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C9FF488B-C3C6-4492-81E0-E880B9827852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75BA5BB-C3DD-4EA8-AEDF-5A12E96CAEA2}"/>
              </a:ext>
            </a:extLst>
          </p:cNvPr>
          <p:cNvGrpSpPr/>
          <p:nvPr/>
        </p:nvGrpSpPr>
        <p:grpSpPr>
          <a:xfrm>
            <a:off x="8518676" y="4016720"/>
            <a:ext cx="1795844" cy="1813476"/>
            <a:chOff x="8518676" y="4016720"/>
            <a:chExt cx="1795844" cy="181347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5518707F-70CB-46AD-A79F-2ECC01DD7204}"/>
                </a:ext>
              </a:extLst>
            </p:cNvPr>
            <p:cNvSpPr/>
            <p:nvPr/>
          </p:nvSpPr>
          <p:spPr>
            <a:xfrm>
              <a:off x="9293843" y="4016720"/>
              <a:ext cx="226503" cy="1813476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2" descr="Bildergebnis fÃ¼r holzmaserung">
              <a:extLst>
                <a:ext uri="{FF2B5EF4-FFF2-40B4-BE49-F238E27FC236}">
                  <a16:creationId xmlns:a16="http://schemas.microsoft.com/office/drawing/2014/main" id="{7F6789BE-661B-4083-9057-17018B35F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8513662" y="4809246"/>
              <a:ext cx="1799210" cy="214158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4679505-FA83-4EF1-8D18-1AA42FCEB5B5}"/>
                </a:ext>
              </a:extLst>
            </p:cNvPr>
            <p:cNvSpPr/>
            <p:nvPr/>
          </p:nvSpPr>
          <p:spPr>
            <a:xfrm rot="5400000">
              <a:off x="9303346" y="4046292"/>
              <a:ext cx="226503" cy="1795844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Picture 2" descr="Bildergebnis fÃ¼r holzmaserung">
              <a:extLst>
                <a:ext uri="{FF2B5EF4-FFF2-40B4-BE49-F238E27FC236}">
                  <a16:creationId xmlns:a16="http://schemas.microsoft.com/office/drawing/2014/main" id="{6F4E5279-00FE-49B7-869E-29EE689B75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3946">
              <a:off x="8519145" y="4825961"/>
              <a:ext cx="1791074" cy="234517"/>
            </a:xfrm>
            <a:prstGeom prst="rect">
              <a:avLst/>
            </a:prstGeom>
            <a:solidFill>
              <a:srgbClr val="C00000"/>
            </a:solidFill>
          </p:spPr>
        </p:pic>
        <p:sp>
          <p:nvSpPr>
            <p:cNvPr id="69" name="Rechteck 69">
              <a:extLst>
                <a:ext uri="{FF2B5EF4-FFF2-40B4-BE49-F238E27FC236}">
                  <a16:creationId xmlns:a16="http://schemas.microsoft.com/office/drawing/2014/main" id="{0C1749DA-0435-40EA-ADE2-6F32E418EA8E}"/>
                </a:ext>
              </a:extLst>
            </p:cNvPr>
            <p:cNvSpPr/>
            <p:nvPr/>
          </p:nvSpPr>
          <p:spPr>
            <a:xfrm rot="2435921" flipH="1">
              <a:off x="9370422" y="4716330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A9AC5896-FB97-451C-ADC4-519936289682}"/>
                </a:ext>
              </a:extLst>
            </p:cNvPr>
            <p:cNvSpPr/>
            <p:nvPr/>
          </p:nvSpPr>
          <p:spPr>
            <a:xfrm rot="19164079">
              <a:off x="9357841" y="4704029"/>
              <a:ext cx="115953" cy="506985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113633 w 115953"/>
                <a:gd name="connsiteY2" fmla="*/ 381719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  <a:gd name="connsiteX0" fmla="*/ 42610 w 115953"/>
                <a:gd name="connsiteY0" fmla="*/ 78259 h 506985"/>
                <a:gd name="connsiteX1" fmla="*/ 115953 w 115953"/>
                <a:gd name="connsiteY1" fmla="*/ 0 h 506985"/>
                <a:gd name="connsiteX2" fmla="*/ 81090 w 115953"/>
                <a:gd name="connsiteY2" fmla="*/ 397734 h 506985"/>
                <a:gd name="connsiteX3" fmla="*/ 0 w 115953"/>
                <a:gd name="connsiteY3" fmla="*/ 506985 h 506985"/>
                <a:gd name="connsiteX4" fmla="*/ 42610 w 115953"/>
                <a:gd name="connsiteY4" fmla="*/ 78259 h 5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53" h="506985">
                  <a:moveTo>
                    <a:pt x="42610" y="78259"/>
                  </a:moveTo>
                  <a:lnTo>
                    <a:pt x="115953" y="0"/>
                  </a:lnTo>
                  <a:cubicBezTo>
                    <a:pt x="115180" y="127240"/>
                    <a:pt x="81863" y="270494"/>
                    <a:pt x="81090" y="397734"/>
                  </a:cubicBezTo>
                  <a:lnTo>
                    <a:pt x="0" y="506985"/>
                  </a:lnTo>
                  <a:lnTo>
                    <a:pt x="4261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91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E1D9F80-D435-4836-AA12-8BF1FD3F322A}"/>
              </a:ext>
            </a:extLst>
          </p:cNvPr>
          <p:cNvGrpSpPr/>
          <p:nvPr/>
        </p:nvGrpSpPr>
        <p:grpSpPr>
          <a:xfrm>
            <a:off x="2529840" y="701040"/>
            <a:ext cx="419100" cy="419100"/>
            <a:chOff x="2529840" y="701040"/>
            <a:chExt cx="419100" cy="41910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760E0F7-52F6-4D86-A4B1-E94400F50B72}"/>
                </a:ext>
              </a:extLst>
            </p:cNvPr>
            <p:cNvSpPr/>
            <p:nvPr/>
          </p:nvSpPr>
          <p:spPr>
            <a:xfrm>
              <a:off x="2529840" y="701040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D1D37D89-9789-4AFC-A66B-003664F5B7BF}"/>
                </a:ext>
              </a:extLst>
            </p:cNvPr>
            <p:cNvCxnSpPr>
              <a:stCxn id="41" idx="1"/>
              <a:endCxn id="41" idx="5"/>
            </p:cNvCxnSpPr>
            <p:nvPr/>
          </p:nvCxnSpPr>
          <p:spPr>
            <a:xfrm>
              <a:off x="2591216" y="762416"/>
              <a:ext cx="296348" cy="296348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EC2A655-BE68-4A2A-8B98-00EF9EA5C0E9}"/>
              </a:ext>
            </a:extLst>
          </p:cNvPr>
          <p:cNvGrpSpPr/>
          <p:nvPr/>
        </p:nvGrpSpPr>
        <p:grpSpPr>
          <a:xfrm>
            <a:off x="1111359" y="762416"/>
            <a:ext cx="419100" cy="419100"/>
            <a:chOff x="1111359" y="762416"/>
            <a:chExt cx="419100" cy="4191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802517-AD07-4685-9A00-5ABE158786FF}"/>
                </a:ext>
              </a:extLst>
            </p:cNvPr>
            <p:cNvSpPr/>
            <p:nvPr/>
          </p:nvSpPr>
          <p:spPr>
            <a:xfrm>
              <a:off x="1111359" y="762416"/>
              <a:ext cx="419100" cy="419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FAA1228-7C21-4D10-8B7C-9F7C5B940576}"/>
                </a:ext>
              </a:extLst>
            </p:cNvPr>
            <p:cNvSpPr/>
            <p:nvPr/>
          </p:nvSpPr>
          <p:spPr>
            <a:xfrm flipH="1">
              <a:off x="1198989" y="850046"/>
              <a:ext cx="121920" cy="121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5719F84-AFEB-46BF-91A4-75533421CC9D}"/>
                </a:ext>
              </a:extLst>
            </p:cNvPr>
            <p:cNvSpPr/>
            <p:nvPr/>
          </p:nvSpPr>
          <p:spPr>
            <a:xfrm>
              <a:off x="1259949" y="1097280"/>
              <a:ext cx="45720" cy="45720"/>
            </a:xfrm>
            <a:prstGeom prst="ellipse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A6419AD-B27F-444C-9E3C-0CEB9EB59C71}"/>
                </a:ext>
              </a:extLst>
            </p:cNvPr>
            <p:cNvSpPr/>
            <p:nvPr/>
          </p:nvSpPr>
          <p:spPr>
            <a:xfrm>
              <a:off x="1326650" y="916781"/>
              <a:ext cx="177564" cy="177564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06EBB74-8765-469C-9315-30EFD5E90B66}"/>
              </a:ext>
            </a:extLst>
          </p:cNvPr>
          <p:cNvSpPr/>
          <p:nvPr/>
        </p:nvSpPr>
        <p:spPr>
          <a:xfrm flipH="1">
            <a:off x="538490" y="859205"/>
            <a:ext cx="146358" cy="146358"/>
          </a:xfrm>
          <a:prstGeom prst="ellipse">
            <a:avLst/>
          </a:prstGeom>
          <a:solidFill>
            <a:srgbClr val="696969"/>
          </a:solidFill>
          <a:ln>
            <a:noFill/>
          </a:ln>
          <a:effectLst>
            <a:outerShdw blurRad="63500" sx="94000" sy="9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75060D-430E-46E6-ABE6-AB2D33708A28}"/>
              </a:ext>
            </a:extLst>
          </p:cNvPr>
          <p:cNvGrpSpPr/>
          <p:nvPr/>
        </p:nvGrpSpPr>
        <p:grpSpPr>
          <a:xfrm>
            <a:off x="583582" y="2465209"/>
            <a:ext cx="1362815" cy="1940338"/>
            <a:chOff x="583582" y="2465209"/>
            <a:chExt cx="1362815" cy="19403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672FE92-19AE-4ADF-AFB8-117E2917BB18}"/>
                </a:ext>
              </a:extLst>
            </p:cNvPr>
            <p:cNvSpPr/>
            <p:nvPr/>
          </p:nvSpPr>
          <p:spPr>
            <a:xfrm>
              <a:off x="796954" y="2477420"/>
              <a:ext cx="226503" cy="1862762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7" name="Picture 2" descr="Bildergebnis fÃ¼r holzmaserung">
              <a:extLst>
                <a:ext uri="{FF2B5EF4-FFF2-40B4-BE49-F238E27FC236}">
                  <a16:creationId xmlns:a16="http://schemas.microsoft.com/office/drawing/2014/main" id="{EDF728E3-028C-4B73-B548-2A9B45E1B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96" r="77626" b="1425"/>
            <a:stretch/>
          </p:blipFill>
          <p:spPr bwMode="auto">
            <a:xfrm rot="5400000">
              <a:off x="-20081" y="3294589"/>
              <a:ext cx="1872918" cy="21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F43AF49-E7D7-48D8-8C88-0ACFF44B32C3}"/>
                </a:ext>
              </a:extLst>
            </p:cNvPr>
            <p:cNvSpPr/>
            <p:nvPr/>
          </p:nvSpPr>
          <p:spPr>
            <a:xfrm rot="6411897">
              <a:off x="1151738" y="3567296"/>
              <a:ext cx="226503" cy="1362815"/>
            </a:xfrm>
            <a:prstGeom prst="rect">
              <a:avLst/>
            </a:prstGeom>
            <a:solidFill>
              <a:srgbClr val="9159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Picture 2" descr="Bildergebnis fÃ¼r holzmaserung">
              <a:extLst>
                <a:ext uri="{FF2B5EF4-FFF2-40B4-BE49-F238E27FC236}">
                  <a16:creationId xmlns:a16="http://schemas.microsoft.com/office/drawing/2014/main" id="{0D1851B1-2895-4302-A3CD-7D0531D34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7" t="57943" r="51398" b="25873"/>
            <a:stretch/>
          </p:blipFill>
          <p:spPr bwMode="auto">
            <a:xfrm rot="1025843">
              <a:off x="603231" y="4130453"/>
              <a:ext cx="1319683" cy="23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2956B0D-B421-4BF0-899E-27C6D378F0B5}"/>
                </a:ext>
              </a:extLst>
            </p:cNvPr>
            <p:cNvSpPr/>
            <p:nvPr/>
          </p:nvSpPr>
          <p:spPr>
            <a:xfrm rot="19164079">
              <a:off x="882180" y="3822111"/>
              <a:ext cx="106139" cy="58343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29650"/>
                <a:gd name="connsiteY0" fmla="*/ 41325 h 316628"/>
                <a:gd name="connsiteX1" fmla="*/ 98138 w 129650"/>
                <a:gd name="connsiteY1" fmla="*/ 0 h 316628"/>
                <a:gd name="connsiteX2" fmla="*/ 129650 w 129650"/>
                <a:gd name="connsiteY2" fmla="*/ 316628 h 316628"/>
                <a:gd name="connsiteX3" fmla="*/ 39770 w 129650"/>
                <a:gd name="connsiteY3" fmla="*/ 245859 h 316628"/>
                <a:gd name="connsiteX4" fmla="*/ 0 w 129650"/>
                <a:gd name="connsiteY4" fmla="*/ 41325 h 316628"/>
                <a:gd name="connsiteX0" fmla="*/ 0 w 129650"/>
                <a:gd name="connsiteY0" fmla="*/ 86782 h 362085"/>
                <a:gd name="connsiteX1" fmla="*/ 74374 w 129650"/>
                <a:gd name="connsiteY1" fmla="*/ 0 h 362085"/>
                <a:gd name="connsiteX2" fmla="*/ 129650 w 129650"/>
                <a:gd name="connsiteY2" fmla="*/ 362085 h 362085"/>
                <a:gd name="connsiteX3" fmla="*/ 39770 w 129650"/>
                <a:gd name="connsiteY3" fmla="*/ 291316 h 362085"/>
                <a:gd name="connsiteX4" fmla="*/ 0 w 129650"/>
                <a:gd name="connsiteY4" fmla="*/ 86782 h 362085"/>
                <a:gd name="connsiteX0" fmla="*/ 0 w 129650"/>
                <a:gd name="connsiteY0" fmla="*/ 86782 h 372674"/>
                <a:gd name="connsiteX1" fmla="*/ 74374 w 129650"/>
                <a:gd name="connsiteY1" fmla="*/ 0 h 372674"/>
                <a:gd name="connsiteX2" fmla="*/ 129650 w 129650"/>
                <a:gd name="connsiteY2" fmla="*/ 362085 h 372674"/>
                <a:gd name="connsiteX3" fmla="*/ 57853 w 129650"/>
                <a:gd name="connsiteY3" fmla="*/ 372674 h 372674"/>
                <a:gd name="connsiteX4" fmla="*/ 0 w 129650"/>
                <a:gd name="connsiteY4" fmla="*/ 86782 h 372674"/>
                <a:gd name="connsiteX0" fmla="*/ 0 w 136878"/>
                <a:gd name="connsiteY0" fmla="*/ 86782 h 372674"/>
                <a:gd name="connsiteX1" fmla="*/ 74374 w 136878"/>
                <a:gd name="connsiteY1" fmla="*/ 0 h 372674"/>
                <a:gd name="connsiteX2" fmla="*/ 136878 w 136878"/>
                <a:gd name="connsiteY2" fmla="*/ 302420 h 372674"/>
                <a:gd name="connsiteX3" fmla="*/ 57853 w 136878"/>
                <a:gd name="connsiteY3" fmla="*/ 372674 h 372674"/>
                <a:gd name="connsiteX4" fmla="*/ 0 w 136878"/>
                <a:gd name="connsiteY4" fmla="*/ 86782 h 372674"/>
                <a:gd name="connsiteX0" fmla="*/ 0 w 136878"/>
                <a:gd name="connsiteY0" fmla="*/ 86782 h 378872"/>
                <a:gd name="connsiteX1" fmla="*/ 74374 w 136878"/>
                <a:gd name="connsiteY1" fmla="*/ 0 h 378872"/>
                <a:gd name="connsiteX2" fmla="*/ 136878 w 136878"/>
                <a:gd name="connsiteY2" fmla="*/ 302420 h 378872"/>
                <a:gd name="connsiteX3" fmla="*/ 65085 w 136878"/>
                <a:gd name="connsiteY3" fmla="*/ 378872 h 378872"/>
                <a:gd name="connsiteX4" fmla="*/ 0 w 136878"/>
                <a:gd name="connsiteY4" fmla="*/ 86782 h 378872"/>
                <a:gd name="connsiteX0" fmla="*/ 0 w 175615"/>
                <a:gd name="connsiteY0" fmla="*/ 197591 h 489681"/>
                <a:gd name="connsiteX1" fmla="*/ 175615 w 175615"/>
                <a:gd name="connsiteY1" fmla="*/ 0 h 489681"/>
                <a:gd name="connsiteX2" fmla="*/ 136878 w 175615"/>
                <a:gd name="connsiteY2" fmla="*/ 413229 h 489681"/>
                <a:gd name="connsiteX3" fmla="*/ 65085 w 175615"/>
                <a:gd name="connsiteY3" fmla="*/ 489681 h 489681"/>
                <a:gd name="connsiteX4" fmla="*/ 0 w 175615"/>
                <a:gd name="connsiteY4" fmla="*/ 197591 h 489681"/>
                <a:gd name="connsiteX0" fmla="*/ 25309 w 110530"/>
                <a:gd name="connsiteY0" fmla="*/ 77486 h 489681"/>
                <a:gd name="connsiteX1" fmla="*/ 110530 w 110530"/>
                <a:gd name="connsiteY1" fmla="*/ 0 h 489681"/>
                <a:gd name="connsiteX2" fmla="*/ 71793 w 110530"/>
                <a:gd name="connsiteY2" fmla="*/ 413229 h 489681"/>
                <a:gd name="connsiteX3" fmla="*/ 0 w 110530"/>
                <a:gd name="connsiteY3" fmla="*/ 489681 h 489681"/>
                <a:gd name="connsiteX4" fmla="*/ 25309 w 110530"/>
                <a:gd name="connsiteY4" fmla="*/ 77486 h 489681"/>
                <a:gd name="connsiteX0" fmla="*/ 25309 w 106139"/>
                <a:gd name="connsiteY0" fmla="*/ 90657 h 502852"/>
                <a:gd name="connsiteX1" fmla="*/ 106139 w 106139"/>
                <a:gd name="connsiteY1" fmla="*/ 0 h 502852"/>
                <a:gd name="connsiteX2" fmla="*/ 71793 w 106139"/>
                <a:gd name="connsiteY2" fmla="*/ 426400 h 502852"/>
                <a:gd name="connsiteX3" fmla="*/ 0 w 106139"/>
                <a:gd name="connsiteY3" fmla="*/ 502852 h 502852"/>
                <a:gd name="connsiteX4" fmla="*/ 25309 w 106139"/>
                <a:gd name="connsiteY4" fmla="*/ 90657 h 502852"/>
                <a:gd name="connsiteX0" fmla="*/ 25309 w 106139"/>
                <a:gd name="connsiteY0" fmla="*/ 90657 h 583436"/>
                <a:gd name="connsiteX1" fmla="*/ 106139 w 106139"/>
                <a:gd name="connsiteY1" fmla="*/ 0 h 583436"/>
                <a:gd name="connsiteX2" fmla="*/ 50105 w 106139"/>
                <a:gd name="connsiteY2" fmla="*/ 583436 h 583436"/>
                <a:gd name="connsiteX3" fmla="*/ 0 w 106139"/>
                <a:gd name="connsiteY3" fmla="*/ 502852 h 583436"/>
                <a:gd name="connsiteX4" fmla="*/ 25309 w 106139"/>
                <a:gd name="connsiteY4" fmla="*/ 90657 h 5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583436">
                  <a:moveTo>
                    <a:pt x="25309" y="90657"/>
                  </a:moveTo>
                  <a:lnTo>
                    <a:pt x="106139" y="0"/>
                  </a:lnTo>
                  <a:lnTo>
                    <a:pt x="50105" y="583436"/>
                  </a:lnTo>
                  <a:lnTo>
                    <a:pt x="0" y="502852"/>
                  </a:lnTo>
                  <a:lnTo>
                    <a:pt x="25309" y="90657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69">
              <a:extLst>
                <a:ext uri="{FF2B5EF4-FFF2-40B4-BE49-F238E27FC236}">
                  <a16:creationId xmlns:a16="http://schemas.microsoft.com/office/drawing/2014/main" id="{6CC868AA-7DC2-4FC2-9382-F11D1E3738EE}"/>
                </a:ext>
              </a:extLst>
            </p:cNvPr>
            <p:cNvSpPr/>
            <p:nvPr/>
          </p:nvSpPr>
          <p:spPr>
            <a:xfrm rot="2435921" flipH="1">
              <a:off x="878706" y="3915098"/>
              <a:ext cx="73343" cy="453776"/>
            </a:xfrm>
            <a:custGeom>
              <a:avLst/>
              <a:gdLst>
                <a:gd name="connsiteX0" fmla="*/ 0 w 109763"/>
                <a:gd name="connsiteY0" fmla="*/ 0 h 346075"/>
                <a:gd name="connsiteX1" fmla="*/ 109763 w 109763"/>
                <a:gd name="connsiteY1" fmla="*/ 0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09763"/>
                <a:gd name="connsiteY0" fmla="*/ 0 h 346075"/>
                <a:gd name="connsiteX1" fmla="*/ 47001 w 109763"/>
                <a:gd name="connsiteY1" fmla="*/ 18341 h 346075"/>
                <a:gd name="connsiteX2" fmla="*/ 109763 w 109763"/>
                <a:gd name="connsiteY2" fmla="*/ 346075 h 346075"/>
                <a:gd name="connsiteX3" fmla="*/ 0 w 109763"/>
                <a:gd name="connsiteY3" fmla="*/ 346075 h 346075"/>
                <a:gd name="connsiteX4" fmla="*/ 0 w 109763"/>
                <a:gd name="connsiteY4" fmla="*/ 0 h 346075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0 w 117254"/>
                <a:gd name="connsiteY3" fmla="*/ 346075 h 355631"/>
                <a:gd name="connsiteX4" fmla="*/ 0 w 117254"/>
                <a:gd name="connsiteY4" fmla="*/ 0 h 355631"/>
                <a:gd name="connsiteX0" fmla="*/ 0 w 117254"/>
                <a:gd name="connsiteY0" fmla="*/ 0 h 355631"/>
                <a:gd name="connsiteX1" fmla="*/ 47001 w 117254"/>
                <a:gd name="connsiteY1" fmla="*/ 18341 h 355631"/>
                <a:gd name="connsiteX2" fmla="*/ 117254 w 117254"/>
                <a:gd name="connsiteY2" fmla="*/ 355631 h 355631"/>
                <a:gd name="connsiteX3" fmla="*/ 19885 w 117254"/>
                <a:gd name="connsiteY3" fmla="*/ 297259 h 355631"/>
                <a:gd name="connsiteX4" fmla="*/ 0 w 117254"/>
                <a:gd name="connsiteY4" fmla="*/ 0 h 355631"/>
                <a:gd name="connsiteX0" fmla="*/ 0 w 109765"/>
                <a:gd name="connsiteY0" fmla="*/ 0 h 368028"/>
                <a:gd name="connsiteX1" fmla="*/ 47001 w 109765"/>
                <a:gd name="connsiteY1" fmla="*/ 18341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09765"/>
                <a:gd name="connsiteY0" fmla="*/ 0 h 368028"/>
                <a:gd name="connsiteX1" fmla="*/ 64047 w 109765"/>
                <a:gd name="connsiteY1" fmla="*/ 42360 h 368028"/>
                <a:gd name="connsiteX2" fmla="*/ 109765 w 109765"/>
                <a:gd name="connsiteY2" fmla="*/ 368028 h 368028"/>
                <a:gd name="connsiteX3" fmla="*/ 19885 w 109765"/>
                <a:gd name="connsiteY3" fmla="*/ 297259 h 368028"/>
                <a:gd name="connsiteX4" fmla="*/ 0 w 109765"/>
                <a:gd name="connsiteY4" fmla="*/ 0 h 368028"/>
                <a:gd name="connsiteX0" fmla="*/ 0 w 110542"/>
                <a:gd name="connsiteY0" fmla="*/ 0 h 378101"/>
                <a:gd name="connsiteX1" fmla="*/ 64824 w 110542"/>
                <a:gd name="connsiteY1" fmla="*/ 5243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0 h 378101"/>
                <a:gd name="connsiteX1" fmla="*/ 79030 w 110542"/>
                <a:gd name="connsiteY1" fmla="*/ 61473 h 378101"/>
                <a:gd name="connsiteX2" fmla="*/ 110542 w 110542"/>
                <a:gd name="connsiteY2" fmla="*/ 378101 h 378101"/>
                <a:gd name="connsiteX3" fmla="*/ 20662 w 110542"/>
                <a:gd name="connsiteY3" fmla="*/ 307332 h 378101"/>
                <a:gd name="connsiteX4" fmla="*/ 0 w 110542"/>
                <a:gd name="connsiteY4" fmla="*/ 0 h 378101"/>
                <a:gd name="connsiteX0" fmla="*/ 0 w 110542"/>
                <a:gd name="connsiteY0" fmla="*/ 30991 h 409092"/>
                <a:gd name="connsiteX1" fmla="*/ 73602 w 110542"/>
                <a:gd name="connsiteY1" fmla="*/ 0 h 409092"/>
                <a:gd name="connsiteX2" fmla="*/ 110542 w 110542"/>
                <a:gd name="connsiteY2" fmla="*/ 409092 h 409092"/>
                <a:gd name="connsiteX3" fmla="*/ 20662 w 110542"/>
                <a:gd name="connsiteY3" fmla="*/ 338323 h 409092"/>
                <a:gd name="connsiteX4" fmla="*/ 0 w 110542"/>
                <a:gd name="connsiteY4" fmla="*/ 30991 h 409092"/>
                <a:gd name="connsiteX0" fmla="*/ 0 w 100210"/>
                <a:gd name="connsiteY0" fmla="*/ 55527 h 409092"/>
                <a:gd name="connsiteX1" fmla="*/ 63270 w 100210"/>
                <a:gd name="connsiteY1" fmla="*/ 0 h 409092"/>
                <a:gd name="connsiteX2" fmla="*/ 100210 w 100210"/>
                <a:gd name="connsiteY2" fmla="*/ 409092 h 409092"/>
                <a:gd name="connsiteX3" fmla="*/ 10330 w 100210"/>
                <a:gd name="connsiteY3" fmla="*/ 338323 h 409092"/>
                <a:gd name="connsiteX4" fmla="*/ 0 w 100210"/>
                <a:gd name="connsiteY4" fmla="*/ 55527 h 409092"/>
                <a:gd name="connsiteX0" fmla="*/ 0 w 100210"/>
                <a:gd name="connsiteY0" fmla="*/ 61985 h 415550"/>
                <a:gd name="connsiteX1" fmla="*/ 59396 w 100210"/>
                <a:gd name="connsiteY1" fmla="*/ 0 h 415550"/>
                <a:gd name="connsiteX2" fmla="*/ 100210 w 100210"/>
                <a:gd name="connsiteY2" fmla="*/ 415550 h 415550"/>
                <a:gd name="connsiteX3" fmla="*/ 10330 w 100210"/>
                <a:gd name="connsiteY3" fmla="*/ 344781 h 415550"/>
                <a:gd name="connsiteX4" fmla="*/ 0 w 100210"/>
                <a:gd name="connsiteY4" fmla="*/ 61985 h 415550"/>
                <a:gd name="connsiteX0" fmla="*/ 0 w 105114"/>
                <a:gd name="connsiteY0" fmla="*/ 61985 h 344781"/>
                <a:gd name="connsiteX1" fmla="*/ 59396 w 105114"/>
                <a:gd name="connsiteY1" fmla="*/ 0 h 344781"/>
                <a:gd name="connsiteX2" fmla="*/ 105114 w 105114"/>
                <a:gd name="connsiteY2" fmla="*/ 325669 h 344781"/>
                <a:gd name="connsiteX3" fmla="*/ 10330 w 105114"/>
                <a:gd name="connsiteY3" fmla="*/ 344781 h 344781"/>
                <a:gd name="connsiteX4" fmla="*/ 0 w 105114"/>
                <a:gd name="connsiteY4" fmla="*/ 61985 h 344781"/>
                <a:gd name="connsiteX0" fmla="*/ 0 w 105114"/>
                <a:gd name="connsiteY0" fmla="*/ 61985 h 391011"/>
                <a:gd name="connsiteX1" fmla="*/ 59396 w 105114"/>
                <a:gd name="connsiteY1" fmla="*/ 0 h 391011"/>
                <a:gd name="connsiteX2" fmla="*/ 105114 w 105114"/>
                <a:gd name="connsiteY2" fmla="*/ 325669 h 391011"/>
                <a:gd name="connsiteX3" fmla="*/ 45976 w 105114"/>
                <a:gd name="connsiteY3" fmla="*/ 391011 h 391011"/>
                <a:gd name="connsiteX4" fmla="*/ 0 w 105114"/>
                <a:gd name="connsiteY4" fmla="*/ 61985 h 391011"/>
                <a:gd name="connsiteX0" fmla="*/ 0 w 117511"/>
                <a:gd name="connsiteY0" fmla="*/ 76450 h 391011"/>
                <a:gd name="connsiteX1" fmla="*/ 71793 w 117511"/>
                <a:gd name="connsiteY1" fmla="*/ 0 h 391011"/>
                <a:gd name="connsiteX2" fmla="*/ 117511 w 117511"/>
                <a:gd name="connsiteY2" fmla="*/ 325669 h 391011"/>
                <a:gd name="connsiteX3" fmla="*/ 58373 w 117511"/>
                <a:gd name="connsiteY3" fmla="*/ 391011 h 391011"/>
                <a:gd name="connsiteX4" fmla="*/ 0 w 117511"/>
                <a:gd name="connsiteY4" fmla="*/ 76450 h 391011"/>
                <a:gd name="connsiteX0" fmla="*/ 0 w 117511"/>
                <a:gd name="connsiteY0" fmla="*/ 76450 h 401601"/>
                <a:gd name="connsiteX1" fmla="*/ 71793 w 117511"/>
                <a:gd name="connsiteY1" fmla="*/ 0 h 401601"/>
                <a:gd name="connsiteX2" fmla="*/ 117511 w 117511"/>
                <a:gd name="connsiteY2" fmla="*/ 325669 h 401601"/>
                <a:gd name="connsiteX3" fmla="*/ 52433 w 117511"/>
                <a:gd name="connsiteY3" fmla="*/ 401601 h 401601"/>
                <a:gd name="connsiteX4" fmla="*/ 0 w 117511"/>
                <a:gd name="connsiteY4" fmla="*/ 76450 h 401601"/>
                <a:gd name="connsiteX0" fmla="*/ 0 w 117511"/>
                <a:gd name="connsiteY0" fmla="*/ 108737 h 433888"/>
                <a:gd name="connsiteX1" fmla="*/ 96329 w 117511"/>
                <a:gd name="connsiteY1" fmla="*/ 0 h 433888"/>
                <a:gd name="connsiteX2" fmla="*/ 117511 w 117511"/>
                <a:gd name="connsiteY2" fmla="*/ 357956 h 433888"/>
                <a:gd name="connsiteX3" fmla="*/ 52433 w 117511"/>
                <a:gd name="connsiteY3" fmla="*/ 433888 h 433888"/>
                <a:gd name="connsiteX4" fmla="*/ 0 w 117511"/>
                <a:gd name="connsiteY4" fmla="*/ 108737 h 433888"/>
                <a:gd name="connsiteX0" fmla="*/ 0 w 94525"/>
                <a:gd name="connsiteY0" fmla="*/ 78259 h 433888"/>
                <a:gd name="connsiteX1" fmla="*/ 73343 w 94525"/>
                <a:gd name="connsiteY1" fmla="*/ 0 h 433888"/>
                <a:gd name="connsiteX2" fmla="*/ 94525 w 94525"/>
                <a:gd name="connsiteY2" fmla="*/ 357956 h 433888"/>
                <a:gd name="connsiteX3" fmla="*/ 29447 w 94525"/>
                <a:gd name="connsiteY3" fmla="*/ 433888 h 433888"/>
                <a:gd name="connsiteX4" fmla="*/ 0 w 94525"/>
                <a:gd name="connsiteY4" fmla="*/ 78259 h 433888"/>
                <a:gd name="connsiteX0" fmla="*/ 0 w 73343"/>
                <a:gd name="connsiteY0" fmla="*/ 78259 h 433888"/>
                <a:gd name="connsiteX1" fmla="*/ 73343 w 73343"/>
                <a:gd name="connsiteY1" fmla="*/ 0 h 433888"/>
                <a:gd name="connsiteX2" fmla="*/ 71023 w 73343"/>
                <a:gd name="connsiteY2" fmla="*/ 381719 h 433888"/>
                <a:gd name="connsiteX3" fmla="*/ 29447 w 73343"/>
                <a:gd name="connsiteY3" fmla="*/ 433888 h 433888"/>
                <a:gd name="connsiteX4" fmla="*/ 0 w 73343"/>
                <a:gd name="connsiteY4" fmla="*/ 78259 h 433888"/>
                <a:gd name="connsiteX0" fmla="*/ 0 w 73343"/>
                <a:gd name="connsiteY0" fmla="*/ 78259 h 453776"/>
                <a:gd name="connsiteX1" fmla="*/ 73343 w 73343"/>
                <a:gd name="connsiteY1" fmla="*/ 0 h 453776"/>
                <a:gd name="connsiteX2" fmla="*/ 71023 w 73343"/>
                <a:gd name="connsiteY2" fmla="*/ 381719 h 453776"/>
                <a:gd name="connsiteX3" fmla="*/ 12402 w 73343"/>
                <a:gd name="connsiteY3" fmla="*/ 453776 h 453776"/>
                <a:gd name="connsiteX4" fmla="*/ 0 w 73343"/>
                <a:gd name="connsiteY4" fmla="*/ 78259 h 4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3" h="453776">
                  <a:moveTo>
                    <a:pt x="0" y="78259"/>
                  </a:moveTo>
                  <a:lnTo>
                    <a:pt x="73343" y="0"/>
                  </a:lnTo>
                  <a:cubicBezTo>
                    <a:pt x="72570" y="127240"/>
                    <a:pt x="71796" y="254479"/>
                    <a:pt x="71023" y="381719"/>
                  </a:cubicBezTo>
                  <a:lnTo>
                    <a:pt x="12402" y="453776"/>
                  </a:lnTo>
                  <a:lnTo>
                    <a:pt x="0" y="78259"/>
                  </a:lnTo>
                  <a:close/>
                </a:path>
              </a:pathLst>
            </a:custGeom>
            <a:solidFill>
              <a:srgbClr val="D0A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7C1B599-76AD-4E2F-B2F6-697E947DFE8C}"/>
              </a:ext>
            </a:extLst>
          </p:cNvPr>
          <p:cNvGrpSpPr/>
          <p:nvPr/>
        </p:nvGrpSpPr>
        <p:grpSpPr>
          <a:xfrm>
            <a:off x="2114883" y="1386346"/>
            <a:ext cx="8880960" cy="2918121"/>
            <a:chOff x="869939" y="1335880"/>
            <a:chExt cx="8880960" cy="291812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68146DB-F8B7-4E54-BEFE-4D8618AD40CC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2ECBD40-7ECA-45D6-9182-8201EFD1BD84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1AF42F24-9285-442D-9AF1-85E5228748EC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DD4ED93-C5FC-4866-BDF9-8EAD3A16E581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8271897-7A68-49AA-A5F5-511901B00310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EDAFEB9-CA96-4932-B5AC-7DA7A8598AF8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Freihandform: Form 1">
              <a:extLst>
                <a:ext uri="{FF2B5EF4-FFF2-40B4-BE49-F238E27FC236}">
                  <a16:creationId xmlns:a16="http://schemas.microsoft.com/office/drawing/2014/main" id="{CAA1067C-DCAF-443D-AF1C-145151897088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0" name="Picture 2" descr="Bildergebnis fÃ¼r holzmaserung">
              <a:extLst>
                <a:ext uri="{FF2B5EF4-FFF2-40B4-BE49-F238E27FC236}">
                  <a16:creationId xmlns:a16="http://schemas.microsoft.com/office/drawing/2014/main" id="{D8E14454-93E4-4EF1-AA13-EE05BE2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52A252A-5745-4D48-94AF-BCE5D27DC609}"/>
                </a:ext>
              </a:extLst>
            </p:cNvPr>
            <p:cNvCxnSpPr>
              <a:cxnSpLocks/>
              <a:stCxn id="19" idx="2"/>
              <a:endCxn id="31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3689450-6FC2-4E04-B37B-71B61B2CBFEF}"/>
                </a:ext>
              </a:extLst>
            </p:cNvPr>
            <p:cNvCxnSpPr>
              <a:cxnSpLocks/>
              <a:stCxn id="36" idx="2"/>
              <a:endCxn id="29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F256659C-9DAF-40F2-93F7-2C14E532C4DF}"/>
                </a:ext>
              </a:extLst>
            </p:cNvPr>
            <p:cNvCxnSpPr>
              <a:cxnSpLocks/>
              <a:stCxn id="23" idx="1"/>
              <a:endCxn id="2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A16CF7A-5DC1-40F5-90B1-E25027158BFC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9B587EC-55D7-4D06-AB46-E6CE1368A9EE}"/>
                </a:ext>
              </a:extLst>
            </p:cNvPr>
            <p:cNvCxnSpPr>
              <a:cxnSpLocks/>
              <a:stCxn id="19" idx="1"/>
              <a:endCxn id="31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7920EC0-0E87-4A1F-9A62-5EB8AF895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EAAB66B-0180-4260-BB26-5DA2C0C6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ADDFD16-D96F-4A0B-9C9B-2E96B7A0760B}"/>
              </a:ext>
            </a:extLst>
          </p:cNvPr>
          <p:cNvGrpSpPr/>
          <p:nvPr/>
        </p:nvGrpSpPr>
        <p:grpSpPr>
          <a:xfrm>
            <a:off x="2591216" y="4702492"/>
            <a:ext cx="8687634" cy="1393092"/>
            <a:chOff x="1338372" y="1945726"/>
            <a:chExt cx="7990422" cy="1393092"/>
          </a:xfrm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20CA5888-4BA1-4EF4-B768-D5E40C193507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EF286B55-A930-4E6B-AA2E-A95127FE7B89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80D4154-5CB1-48BF-A1A5-5F2F6898E51F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D410C8B-1EC9-4A13-9D18-F14D9498422A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04F14F5-0082-44A4-8BBA-5DCDB69E6679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107ECB27-97A4-4694-8BA6-39A53459EF16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0C299C2-D180-442D-8228-FCE3C575AB83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6483E017-4D46-4273-918C-884AF8824E1F}"/>
                </a:ext>
              </a:extLst>
            </p:cNvPr>
            <p:cNvCxnSpPr>
              <a:cxnSpLocks/>
              <a:stCxn id="93" idx="2"/>
              <a:endCxn id="89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CC1DC28-F086-4325-ADEE-238D992C2884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9B4DEDD-8995-4C64-BCFD-34AE7B78A628}"/>
                </a:ext>
              </a:extLst>
            </p:cNvPr>
            <p:cNvCxnSpPr>
              <a:cxnSpLocks/>
              <a:stCxn id="92" idx="1"/>
              <a:endCxn id="91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CEE96FF-86F2-40B4-BA6C-51D493EBF9E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6FBE44EF-F1BB-47D8-BC6D-575E32C7090F}"/>
                </a:ext>
              </a:extLst>
            </p:cNvPr>
            <p:cNvCxnSpPr>
              <a:cxnSpLocks/>
              <a:stCxn id="93" idx="1"/>
              <a:endCxn id="89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AB20D573-40CA-4344-845D-E3314ABD6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28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F3ECB71-6731-4537-A33C-10A65AF0AD4A}"/>
              </a:ext>
            </a:extLst>
          </p:cNvPr>
          <p:cNvSpPr/>
          <p:nvPr/>
        </p:nvSpPr>
        <p:spPr>
          <a:xfrm>
            <a:off x="1097280" y="1900895"/>
            <a:ext cx="8313420" cy="148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09492F6-9660-4D51-BFBF-467CB63B3350}"/>
              </a:ext>
            </a:extLst>
          </p:cNvPr>
          <p:cNvSpPr/>
          <p:nvPr/>
        </p:nvSpPr>
        <p:spPr>
          <a:xfrm>
            <a:off x="1625266" y="2280511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72D75629-B7AB-4DD0-B36E-A0A70F5C5081}"/>
              </a:ext>
            </a:extLst>
          </p:cNvPr>
          <p:cNvSpPr/>
          <p:nvPr/>
        </p:nvSpPr>
        <p:spPr>
          <a:xfrm>
            <a:off x="8860592" y="1945726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AE88FFF-61ED-4A91-B50F-E98B51EF0C69}"/>
              </a:ext>
            </a:extLst>
          </p:cNvPr>
          <p:cNvSpPr/>
          <p:nvPr/>
        </p:nvSpPr>
        <p:spPr>
          <a:xfrm>
            <a:off x="8718726" y="2414742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9615796-BB7D-4A3B-99DF-1B66F549A36A}"/>
              </a:ext>
            </a:extLst>
          </p:cNvPr>
          <p:cNvSpPr/>
          <p:nvPr/>
        </p:nvSpPr>
        <p:spPr>
          <a:xfrm>
            <a:off x="8925886" y="2708592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9EFC0E4-9486-4736-800A-B24A4DA7CC15}"/>
              </a:ext>
            </a:extLst>
          </p:cNvPr>
          <p:cNvSpPr/>
          <p:nvPr/>
        </p:nvSpPr>
        <p:spPr>
          <a:xfrm>
            <a:off x="1338372" y="2787330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18587FA0-C35E-4C98-BE7E-5AF571AC5F77}"/>
              </a:ext>
            </a:extLst>
          </p:cNvPr>
          <p:cNvSpPr/>
          <p:nvPr/>
        </p:nvSpPr>
        <p:spPr>
          <a:xfrm>
            <a:off x="1564677" y="1975706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07BFD3-F052-46DF-A019-6C0A26D77B0B}"/>
              </a:ext>
            </a:extLst>
          </p:cNvPr>
          <p:cNvSpPr/>
          <p:nvPr/>
        </p:nvSpPr>
        <p:spPr>
          <a:xfrm>
            <a:off x="1535185" y="1946246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5C5B6-6E26-4650-A8EE-98BEF0CC495C}"/>
              </a:ext>
            </a:extLst>
          </p:cNvPr>
          <p:cNvCxnSpPr>
            <a:cxnSpLocks/>
            <a:stCxn id="7" idx="2"/>
            <a:endCxn id="3" idx="3"/>
          </p:cNvCxnSpPr>
          <p:nvPr/>
        </p:nvCxnSpPr>
        <p:spPr>
          <a:xfrm flipV="1">
            <a:off x="1564677" y="2209209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9ED80FB-D987-4762-8ED6-8182180BB3D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V="1">
            <a:off x="1626853" y="2414742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1837A1-0E17-4C10-B6EF-6E98D1A66A1F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V="1">
            <a:off x="1338372" y="2708592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11D189F-3000-4622-B3FE-4A4C7986D0C3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392572" y="2895282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25ADE8-2D83-4527-8778-737109F5F6B0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V="1">
            <a:off x="1626590" y="1945726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0C0DF67-9A59-4557-8A73-1EDE1768B5F0}"/>
              </a:ext>
            </a:extLst>
          </p:cNvPr>
          <p:cNvCxnSpPr>
            <a:cxnSpLocks/>
          </p:cNvCxnSpPr>
          <p:nvPr/>
        </p:nvCxnSpPr>
        <p:spPr>
          <a:xfrm flipV="1">
            <a:off x="1535185" y="3113085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EE97D5B4-485B-4844-973F-3E3F70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4609576"/>
            <a:ext cx="9561915" cy="1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250-39F5-4DA6-B099-2A3B8D003435}"/>
              </a:ext>
            </a:extLst>
          </p:cNvPr>
          <p:cNvGrpSpPr/>
          <p:nvPr/>
        </p:nvGrpSpPr>
        <p:grpSpPr>
          <a:xfrm>
            <a:off x="869939" y="1335880"/>
            <a:ext cx="8880960" cy="2918121"/>
            <a:chOff x="869939" y="1335880"/>
            <a:chExt cx="8880960" cy="2918121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A2F16694-3ACE-4F54-9BA4-00693A32A001}"/>
                </a:ext>
              </a:extLst>
            </p:cNvPr>
            <p:cNvSpPr/>
            <p:nvPr/>
          </p:nvSpPr>
          <p:spPr>
            <a:xfrm>
              <a:off x="1625266" y="2280511"/>
              <a:ext cx="284956" cy="22145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92908 w 471488"/>
                <a:gd name="connsiteY3" fmla="*/ 197644 h 333375"/>
                <a:gd name="connsiteX4" fmla="*/ 471488 w 471488"/>
                <a:gd name="connsiteY4" fmla="*/ 0 h 333375"/>
                <a:gd name="connsiteX0" fmla="*/ 409575 w 409575"/>
                <a:gd name="connsiteY0" fmla="*/ 0 h 202406"/>
                <a:gd name="connsiteX1" fmla="*/ 0 w 409575"/>
                <a:gd name="connsiteY1" fmla="*/ 0 h 202406"/>
                <a:gd name="connsiteX2" fmla="*/ 42862 w 409575"/>
                <a:gd name="connsiteY2" fmla="*/ 202406 h 202406"/>
                <a:gd name="connsiteX3" fmla="*/ 330995 w 409575"/>
                <a:gd name="connsiteY3" fmla="*/ 197644 h 202406"/>
                <a:gd name="connsiteX4" fmla="*/ 409575 w 409575"/>
                <a:gd name="connsiteY4" fmla="*/ 0 h 202406"/>
                <a:gd name="connsiteX0" fmla="*/ 366713 w 366713"/>
                <a:gd name="connsiteY0" fmla="*/ 0 h 202406"/>
                <a:gd name="connsiteX1" fmla="*/ 78582 w 366713"/>
                <a:gd name="connsiteY1" fmla="*/ 2381 h 202406"/>
                <a:gd name="connsiteX2" fmla="*/ 0 w 366713"/>
                <a:gd name="connsiteY2" fmla="*/ 202406 h 202406"/>
                <a:gd name="connsiteX3" fmla="*/ 288133 w 366713"/>
                <a:gd name="connsiteY3" fmla="*/ 197644 h 202406"/>
                <a:gd name="connsiteX4" fmla="*/ 366713 w 366713"/>
                <a:gd name="connsiteY4" fmla="*/ 0 h 202406"/>
                <a:gd name="connsiteX0" fmla="*/ 288131 w 288131"/>
                <a:gd name="connsiteY0" fmla="*/ 0 h 197644"/>
                <a:gd name="connsiteX1" fmla="*/ 0 w 288131"/>
                <a:gd name="connsiteY1" fmla="*/ 2381 h 197644"/>
                <a:gd name="connsiteX2" fmla="*/ 4762 w 288131"/>
                <a:gd name="connsiteY2" fmla="*/ 197644 h 197644"/>
                <a:gd name="connsiteX3" fmla="*/ 209551 w 288131"/>
                <a:gd name="connsiteY3" fmla="*/ 197644 h 197644"/>
                <a:gd name="connsiteX4" fmla="*/ 288131 w 288131"/>
                <a:gd name="connsiteY4" fmla="*/ 0 h 197644"/>
                <a:gd name="connsiteX0" fmla="*/ 284956 w 284956"/>
                <a:gd name="connsiteY0" fmla="*/ 19844 h 217488"/>
                <a:gd name="connsiteX1" fmla="*/ 0 w 284956"/>
                <a:gd name="connsiteY1" fmla="*/ 0 h 217488"/>
                <a:gd name="connsiteX2" fmla="*/ 1587 w 284956"/>
                <a:gd name="connsiteY2" fmla="*/ 217488 h 217488"/>
                <a:gd name="connsiteX3" fmla="*/ 206376 w 284956"/>
                <a:gd name="connsiteY3" fmla="*/ 217488 h 217488"/>
                <a:gd name="connsiteX4" fmla="*/ 284956 w 284956"/>
                <a:gd name="connsiteY4" fmla="*/ 19844 h 217488"/>
                <a:gd name="connsiteX0" fmla="*/ 284956 w 284956"/>
                <a:gd name="connsiteY0" fmla="*/ 0 h 221456"/>
                <a:gd name="connsiteX1" fmla="*/ 0 w 284956"/>
                <a:gd name="connsiteY1" fmla="*/ 3968 h 221456"/>
                <a:gd name="connsiteX2" fmla="*/ 1587 w 284956"/>
                <a:gd name="connsiteY2" fmla="*/ 221456 h 221456"/>
                <a:gd name="connsiteX3" fmla="*/ 206376 w 284956"/>
                <a:gd name="connsiteY3" fmla="*/ 221456 h 221456"/>
                <a:gd name="connsiteX4" fmla="*/ 284956 w 284956"/>
                <a:gd name="connsiteY4" fmla="*/ 0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56" h="221456">
                  <a:moveTo>
                    <a:pt x="284956" y="0"/>
                  </a:moveTo>
                  <a:lnTo>
                    <a:pt x="0" y="3968"/>
                  </a:lnTo>
                  <a:lnTo>
                    <a:pt x="1587" y="221456"/>
                  </a:lnTo>
                  <a:lnTo>
                    <a:pt x="206376" y="221456"/>
                  </a:lnTo>
                  <a:lnTo>
                    <a:pt x="284956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4D1D7F4F-F118-438C-8374-1AB602F564A3}"/>
                </a:ext>
              </a:extLst>
            </p:cNvPr>
            <p:cNvSpPr/>
            <p:nvPr/>
          </p:nvSpPr>
          <p:spPr>
            <a:xfrm>
              <a:off x="8860592" y="1945726"/>
              <a:ext cx="333851" cy="263483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  <a:gd name="connsiteX0" fmla="*/ 358140 w 366721"/>
                <a:gd name="connsiteY0" fmla="*/ 0 h 222198"/>
                <a:gd name="connsiteX1" fmla="*/ 24289 w 366721"/>
                <a:gd name="connsiteY1" fmla="*/ 1087 h 222198"/>
                <a:gd name="connsiteX2" fmla="*/ 0 w 366721"/>
                <a:gd name="connsiteY2" fmla="*/ 215419 h 222198"/>
                <a:gd name="connsiteX3" fmla="*/ 366713 w 366721"/>
                <a:gd name="connsiteY3" fmla="*/ 222198 h 222198"/>
                <a:gd name="connsiteX4" fmla="*/ 358140 w 366721"/>
                <a:gd name="connsiteY4" fmla="*/ 0 h 222198"/>
                <a:gd name="connsiteX0" fmla="*/ 358140 w 358140"/>
                <a:gd name="connsiteY0" fmla="*/ 0 h 215419"/>
                <a:gd name="connsiteX1" fmla="*/ 24289 w 358140"/>
                <a:gd name="connsiteY1" fmla="*/ 1087 h 215419"/>
                <a:gd name="connsiteX2" fmla="*/ 0 w 358140"/>
                <a:gd name="connsiteY2" fmla="*/ 215419 h 215419"/>
                <a:gd name="connsiteX3" fmla="*/ 297656 w 358140"/>
                <a:gd name="connsiteY3" fmla="*/ 173283 h 215419"/>
                <a:gd name="connsiteX4" fmla="*/ 358140 w 358140"/>
                <a:gd name="connsiteY4" fmla="*/ 0 h 215419"/>
                <a:gd name="connsiteX0" fmla="*/ 333851 w 333851"/>
                <a:gd name="connsiteY0" fmla="*/ 0 h 199114"/>
                <a:gd name="connsiteX1" fmla="*/ 0 w 333851"/>
                <a:gd name="connsiteY1" fmla="*/ 1087 h 199114"/>
                <a:gd name="connsiteX2" fmla="*/ 25717 w 333851"/>
                <a:gd name="connsiteY2" fmla="*/ 199114 h 199114"/>
                <a:gd name="connsiteX3" fmla="*/ 273367 w 333851"/>
                <a:gd name="connsiteY3" fmla="*/ 173283 h 199114"/>
                <a:gd name="connsiteX4" fmla="*/ 333851 w 333851"/>
                <a:gd name="connsiteY4" fmla="*/ 0 h 199114"/>
                <a:gd name="connsiteX0" fmla="*/ 333851 w 333851"/>
                <a:gd name="connsiteY0" fmla="*/ 0 h 200457"/>
                <a:gd name="connsiteX1" fmla="*/ 0 w 333851"/>
                <a:gd name="connsiteY1" fmla="*/ 1087 h 200457"/>
                <a:gd name="connsiteX2" fmla="*/ 25717 w 333851"/>
                <a:gd name="connsiteY2" fmla="*/ 199114 h 200457"/>
                <a:gd name="connsiteX3" fmla="*/ 251935 w 333851"/>
                <a:gd name="connsiteY3" fmla="*/ 200457 h 200457"/>
                <a:gd name="connsiteX4" fmla="*/ 333851 w 333851"/>
                <a:gd name="connsiteY4" fmla="*/ 0 h 2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851" h="200457">
                  <a:moveTo>
                    <a:pt x="333851" y="0"/>
                  </a:moveTo>
                  <a:lnTo>
                    <a:pt x="0" y="1087"/>
                  </a:lnTo>
                  <a:lnTo>
                    <a:pt x="25717" y="199114"/>
                  </a:lnTo>
                  <a:lnTo>
                    <a:pt x="251935" y="200457"/>
                  </a:lnTo>
                  <a:cubicBezTo>
                    <a:pt x="252252" y="142092"/>
                    <a:pt x="333534" y="58365"/>
                    <a:pt x="333851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EBF3CC5E-C03C-4C8D-BC8C-7BBABC2CFE53}"/>
                </a:ext>
              </a:extLst>
            </p:cNvPr>
            <p:cNvSpPr/>
            <p:nvPr/>
          </p:nvSpPr>
          <p:spPr>
            <a:xfrm>
              <a:off x="8718726" y="2414742"/>
              <a:ext cx="374809" cy="301586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  <a:gd name="connsiteX0" fmla="*/ 410528 w 410528"/>
                <a:gd name="connsiteY0" fmla="*/ 0 h 230999"/>
                <a:gd name="connsiteX1" fmla="*/ 31433 w 410528"/>
                <a:gd name="connsiteY1" fmla="*/ 34784 h 230999"/>
                <a:gd name="connsiteX2" fmla="*/ 0 w 410528"/>
                <a:gd name="connsiteY2" fmla="*/ 230999 h 230999"/>
                <a:gd name="connsiteX3" fmla="*/ 371476 w 410528"/>
                <a:gd name="connsiteY3" fmla="*/ 221474 h 230999"/>
                <a:gd name="connsiteX4" fmla="*/ 410528 w 410528"/>
                <a:gd name="connsiteY4" fmla="*/ 0 h 230999"/>
                <a:gd name="connsiteX0" fmla="*/ 425768 w 425768"/>
                <a:gd name="connsiteY0" fmla="*/ 0 h 225202"/>
                <a:gd name="connsiteX1" fmla="*/ 31433 w 425768"/>
                <a:gd name="connsiteY1" fmla="*/ 28987 h 225202"/>
                <a:gd name="connsiteX2" fmla="*/ 0 w 425768"/>
                <a:gd name="connsiteY2" fmla="*/ 225202 h 225202"/>
                <a:gd name="connsiteX3" fmla="*/ 371476 w 425768"/>
                <a:gd name="connsiteY3" fmla="*/ 215677 h 225202"/>
                <a:gd name="connsiteX4" fmla="*/ 425768 w 425768"/>
                <a:gd name="connsiteY4" fmla="*/ 0 h 225202"/>
                <a:gd name="connsiteX0" fmla="*/ 372428 w 372428"/>
                <a:gd name="connsiteY0" fmla="*/ 11594 h 196215"/>
                <a:gd name="connsiteX1" fmla="*/ 31433 w 372428"/>
                <a:gd name="connsiteY1" fmla="*/ 0 h 196215"/>
                <a:gd name="connsiteX2" fmla="*/ 0 w 372428"/>
                <a:gd name="connsiteY2" fmla="*/ 196215 h 196215"/>
                <a:gd name="connsiteX3" fmla="*/ 371476 w 372428"/>
                <a:gd name="connsiteY3" fmla="*/ 186690 h 196215"/>
                <a:gd name="connsiteX4" fmla="*/ 372428 w 372428"/>
                <a:gd name="connsiteY4" fmla="*/ 11594 h 196215"/>
                <a:gd name="connsiteX0" fmla="*/ 374809 w 374809"/>
                <a:gd name="connsiteY0" fmla="*/ 0 h 222666"/>
                <a:gd name="connsiteX1" fmla="*/ 31433 w 374809"/>
                <a:gd name="connsiteY1" fmla="*/ 26451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2666"/>
                <a:gd name="connsiteX1" fmla="*/ 24289 w 374809"/>
                <a:gd name="connsiteY1" fmla="*/ 8334 h 222666"/>
                <a:gd name="connsiteX2" fmla="*/ 0 w 374809"/>
                <a:gd name="connsiteY2" fmla="*/ 222666 h 222666"/>
                <a:gd name="connsiteX3" fmla="*/ 371476 w 374809"/>
                <a:gd name="connsiteY3" fmla="*/ 213141 h 222666"/>
                <a:gd name="connsiteX4" fmla="*/ 374809 w 374809"/>
                <a:gd name="connsiteY4" fmla="*/ 0 h 222666"/>
                <a:gd name="connsiteX0" fmla="*/ 374809 w 374809"/>
                <a:gd name="connsiteY0" fmla="*/ 0 h 229445"/>
                <a:gd name="connsiteX1" fmla="*/ 24289 w 374809"/>
                <a:gd name="connsiteY1" fmla="*/ 8334 h 229445"/>
                <a:gd name="connsiteX2" fmla="*/ 0 w 374809"/>
                <a:gd name="connsiteY2" fmla="*/ 222666 h 229445"/>
                <a:gd name="connsiteX3" fmla="*/ 366713 w 374809"/>
                <a:gd name="connsiteY3" fmla="*/ 229445 h 229445"/>
                <a:gd name="connsiteX4" fmla="*/ 374809 w 374809"/>
                <a:gd name="connsiteY4" fmla="*/ 0 h 22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809" h="229445">
                  <a:moveTo>
                    <a:pt x="374809" y="0"/>
                  </a:moveTo>
                  <a:lnTo>
                    <a:pt x="24289" y="8334"/>
                  </a:lnTo>
                  <a:lnTo>
                    <a:pt x="0" y="222666"/>
                  </a:lnTo>
                  <a:lnTo>
                    <a:pt x="366713" y="229445"/>
                  </a:lnTo>
                  <a:cubicBezTo>
                    <a:pt x="367030" y="171080"/>
                    <a:pt x="374492" y="58365"/>
                    <a:pt x="374809" y="0"/>
                  </a:cubicBez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4644836-19D1-434A-9848-9F7043781D48}"/>
                </a:ext>
              </a:extLst>
            </p:cNvPr>
            <p:cNvSpPr/>
            <p:nvPr/>
          </p:nvSpPr>
          <p:spPr>
            <a:xfrm>
              <a:off x="8925886" y="2708592"/>
              <a:ext cx="402908" cy="19621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71488 w 471488"/>
                <a:gd name="connsiteY0" fmla="*/ 0 h 333375"/>
                <a:gd name="connsiteX1" fmla="*/ 31433 w 471488"/>
                <a:gd name="connsiteY1" fmla="*/ 13716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2908 w 402908"/>
                <a:gd name="connsiteY0" fmla="*/ 0 h 196215"/>
                <a:gd name="connsiteX1" fmla="*/ 31433 w 402908"/>
                <a:gd name="connsiteY1" fmla="*/ 0 h 196215"/>
                <a:gd name="connsiteX2" fmla="*/ 0 w 402908"/>
                <a:gd name="connsiteY2" fmla="*/ 196215 h 196215"/>
                <a:gd name="connsiteX3" fmla="*/ 371476 w 402908"/>
                <a:gd name="connsiteY3" fmla="*/ 186690 h 196215"/>
                <a:gd name="connsiteX4" fmla="*/ 402908 w 402908"/>
                <a:gd name="connsiteY4" fmla="*/ 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08" h="196215">
                  <a:moveTo>
                    <a:pt x="402908" y="0"/>
                  </a:moveTo>
                  <a:lnTo>
                    <a:pt x="31433" y="0"/>
                  </a:lnTo>
                  <a:lnTo>
                    <a:pt x="0" y="196215"/>
                  </a:lnTo>
                  <a:lnTo>
                    <a:pt x="371476" y="186690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8874B613-C1EE-4391-8926-B23D44A5B643}"/>
                </a:ext>
              </a:extLst>
            </p:cNvPr>
            <p:cNvSpPr/>
            <p:nvPr/>
          </p:nvSpPr>
          <p:spPr>
            <a:xfrm>
              <a:off x="1338372" y="2787330"/>
              <a:ext cx="384175" cy="3460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  <a:gd name="connsiteX0" fmla="*/ 409575 w 409575"/>
                <a:gd name="connsiteY0" fmla="*/ 0 h 346075"/>
                <a:gd name="connsiteX1" fmla="*/ 0 w 409575"/>
                <a:gd name="connsiteY1" fmla="*/ 0 h 346075"/>
                <a:gd name="connsiteX2" fmla="*/ 46037 w 409575"/>
                <a:gd name="connsiteY2" fmla="*/ 346075 h 346075"/>
                <a:gd name="connsiteX3" fmla="*/ 309563 w 409575"/>
                <a:gd name="connsiteY3" fmla="*/ 323850 h 346075"/>
                <a:gd name="connsiteX4" fmla="*/ 409575 w 4095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20637 w 384175"/>
                <a:gd name="connsiteY2" fmla="*/ 346075 h 346075"/>
                <a:gd name="connsiteX3" fmla="*/ 284163 w 384175"/>
                <a:gd name="connsiteY3" fmla="*/ 323850 h 346075"/>
                <a:gd name="connsiteX4" fmla="*/ 384175 w 384175"/>
                <a:gd name="connsiteY4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  <a:gd name="connsiteX0" fmla="*/ 384175 w 384175"/>
                <a:gd name="connsiteY0" fmla="*/ 0 h 346075"/>
                <a:gd name="connsiteX1" fmla="*/ 0 w 384175"/>
                <a:gd name="connsiteY1" fmla="*/ 0 h 346075"/>
                <a:gd name="connsiteX2" fmla="*/ 73709 w 384175"/>
                <a:gd name="connsiteY2" fmla="*/ 163039 h 346075"/>
                <a:gd name="connsiteX3" fmla="*/ 20637 w 384175"/>
                <a:gd name="connsiteY3" fmla="*/ 346075 h 346075"/>
                <a:gd name="connsiteX4" fmla="*/ 284163 w 384175"/>
                <a:gd name="connsiteY4" fmla="*/ 323850 h 346075"/>
                <a:gd name="connsiteX5" fmla="*/ 384175 w 384175"/>
                <a:gd name="connsiteY5" fmla="*/ 0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346075">
                  <a:moveTo>
                    <a:pt x="384175" y="0"/>
                  </a:moveTo>
                  <a:lnTo>
                    <a:pt x="0" y="0"/>
                  </a:lnTo>
                  <a:cubicBezTo>
                    <a:pt x="3139" y="59109"/>
                    <a:pt x="83270" y="161080"/>
                    <a:pt x="73709" y="163039"/>
                  </a:cubicBezTo>
                  <a:cubicBezTo>
                    <a:pt x="81418" y="160551"/>
                    <a:pt x="38328" y="285063"/>
                    <a:pt x="20637" y="346075"/>
                  </a:cubicBezTo>
                  <a:lnTo>
                    <a:pt x="284163" y="323850"/>
                  </a:lnTo>
                  <a:lnTo>
                    <a:pt x="384175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F14927F6-BDA4-469E-BA93-6F711669A190}"/>
                </a:ext>
              </a:extLst>
            </p:cNvPr>
            <p:cNvSpPr/>
            <p:nvPr/>
          </p:nvSpPr>
          <p:spPr>
            <a:xfrm>
              <a:off x="1564677" y="1975706"/>
              <a:ext cx="471488" cy="333375"/>
            </a:xfrm>
            <a:custGeom>
              <a:avLst/>
              <a:gdLst>
                <a:gd name="connsiteX0" fmla="*/ 466725 w 466725"/>
                <a:gd name="connsiteY0" fmla="*/ 0 h 323850"/>
                <a:gd name="connsiteX1" fmla="*/ 57150 w 466725"/>
                <a:gd name="connsiteY1" fmla="*/ 0 h 323850"/>
                <a:gd name="connsiteX2" fmla="*/ 0 w 466725"/>
                <a:gd name="connsiteY2" fmla="*/ 247650 h 323850"/>
                <a:gd name="connsiteX3" fmla="*/ 366713 w 466725"/>
                <a:gd name="connsiteY3" fmla="*/ 323850 h 323850"/>
                <a:gd name="connsiteX4" fmla="*/ 466725 w 466725"/>
                <a:gd name="connsiteY4" fmla="*/ 0 h 323850"/>
                <a:gd name="connsiteX0" fmla="*/ 519113 w 519113"/>
                <a:gd name="connsiteY0" fmla="*/ 0 h 333375"/>
                <a:gd name="connsiteX1" fmla="*/ 109538 w 519113"/>
                <a:gd name="connsiteY1" fmla="*/ 0 h 333375"/>
                <a:gd name="connsiteX2" fmla="*/ 0 w 519113"/>
                <a:gd name="connsiteY2" fmla="*/ 333375 h 333375"/>
                <a:gd name="connsiteX3" fmla="*/ 419101 w 519113"/>
                <a:gd name="connsiteY3" fmla="*/ 323850 h 333375"/>
                <a:gd name="connsiteX4" fmla="*/ 519113 w 519113"/>
                <a:gd name="connsiteY4" fmla="*/ 0 h 333375"/>
                <a:gd name="connsiteX0" fmla="*/ 471488 w 471488"/>
                <a:gd name="connsiteY0" fmla="*/ 0 h 333375"/>
                <a:gd name="connsiteX1" fmla="*/ 61913 w 471488"/>
                <a:gd name="connsiteY1" fmla="*/ 0 h 333375"/>
                <a:gd name="connsiteX2" fmla="*/ 0 w 471488"/>
                <a:gd name="connsiteY2" fmla="*/ 333375 h 333375"/>
                <a:gd name="connsiteX3" fmla="*/ 371476 w 471488"/>
                <a:gd name="connsiteY3" fmla="*/ 323850 h 333375"/>
                <a:gd name="connsiteX4" fmla="*/ 471488 w 471488"/>
                <a:gd name="connsiteY4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88" h="333375">
                  <a:moveTo>
                    <a:pt x="471488" y="0"/>
                  </a:moveTo>
                  <a:lnTo>
                    <a:pt x="61913" y="0"/>
                  </a:lnTo>
                  <a:lnTo>
                    <a:pt x="0" y="333375"/>
                  </a:lnTo>
                  <a:lnTo>
                    <a:pt x="371476" y="323850"/>
                  </a:lnTo>
                  <a:lnTo>
                    <a:pt x="471488" y="0"/>
                  </a:lnTo>
                  <a:close/>
                </a:path>
              </a:pathLst>
            </a:custGeom>
            <a:solidFill>
              <a:srgbClr val="915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DC670FB-8C12-48A1-8A9E-980250E77AA2}"/>
                </a:ext>
              </a:extLst>
            </p:cNvPr>
            <p:cNvSpPr/>
            <p:nvPr/>
          </p:nvSpPr>
          <p:spPr>
            <a:xfrm>
              <a:off x="1535185" y="1946246"/>
              <a:ext cx="7533314" cy="1392572"/>
            </a:xfrm>
            <a:custGeom>
              <a:avLst/>
              <a:gdLst>
                <a:gd name="connsiteX0" fmla="*/ 0 w 7533314"/>
                <a:gd name="connsiteY0" fmla="*/ 1392572 h 1392572"/>
                <a:gd name="connsiteX1" fmla="*/ 444617 w 7533314"/>
                <a:gd name="connsiteY1" fmla="*/ 25167 h 1392572"/>
                <a:gd name="connsiteX2" fmla="*/ 7533314 w 7533314"/>
                <a:gd name="connsiteY2" fmla="*/ 0 h 1392572"/>
                <a:gd name="connsiteX3" fmla="*/ 7390701 w 7533314"/>
                <a:gd name="connsiteY3" fmla="*/ 1174459 h 1392572"/>
                <a:gd name="connsiteX4" fmla="*/ 0 w 7533314"/>
                <a:gd name="connsiteY4" fmla="*/ 1392572 h 1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3314" h="1392572">
                  <a:moveTo>
                    <a:pt x="0" y="1392572"/>
                  </a:moveTo>
                  <a:lnTo>
                    <a:pt x="444617" y="25167"/>
                  </a:lnTo>
                  <a:lnTo>
                    <a:pt x="7533314" y="0"/>
                  </a:lnTo>
                  <a:lnTo>
                    <a:pt x="7390701" y="1174459"/>
                  </a:lnTo>
                  <a:lnTo>
                    <a:pt x="0" y="1392572"/>
                  </a:lnTo>
                  <a:close/>
                </a:path>
              </a:pathLst>
            </a:custGeom>
            <a:solidFill>
              <a:srgbClr val="91593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" name="Picture 2" descr="Bildergebnis fÃ¼r holzmaserung">
              <a:extLst>
                <a:ext uri="{FF2B5EF4-FFF2-40B4-BE49-F238E27FC236}">
                  <a16:creationId xmlns:a16="http://schemas.microsoft.com/office/drawing/2014/main" id="{6AF668BE-CEB9-4056-8C89-BE40594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59" y="1902699"/>
              <a:ext cx="8370723" cy="144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30B5849-BE6C-43D5-94CD-FFB04B4C65CC}"/>
                </a:ext>
              </a:extLst>
            </p:cNvPr>
            <p:cNvCxnSpPr>
              <a:cxnSpLocks/>
              <a:stCxn id="8" idx="2"/>
              <a:endCxn id="4" idx="3"/>
            </p:cNvCxnSpPr>
            <p:nvPr/>
          </p:nvCxnSpPr>
          <p:spPr>
            <a:xfrm flipV="1">
              <a:off x="1564677" y="2209209"/>
              <a:ext cx="7547850" cy="99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B15A94-F1EA-45EF-889F-7D472431A19C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V="1">
              <a:off x="1626853" y="2414742"/>
              <a:ext cx="7466682" cy="8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23821A4-0C20-4FB4-9137-D610826C1BD0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V="1">
              <a:off x="1338372" y="2708592"/>
              <a:ext cx="7990422" cy="78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0EE2EAE-5820-4E21-96B6-8E689AD1B01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1392572" y="2895282"/>
              <a:ext cx="7904790" cy="225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1D5D135-E340-4E6A-AF4B-824786DB1E93}"/>
                </a:ext>
              </a:extLst>
            </p:cNvPr>
            <p:cNvCxnSpPr>
              <a:cxnSpLocks/>
              <a:stCxn id="8" idx="1"/>
              <a:endCxn id="4" idx="0"/>
            </p:cNvCxnSpPr>
            <p:nvPr/>
          </p:nvCxnSpPr>
          <p:spPr>
            <a:xfrm flipV="1">
              <a:off x="1626590" y="1945726"/>
              <a:ext cx="7567853" cy="299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397DEFE-B1E9-41B6-9BB6-2F0F4213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5185" y="3113085"/>
              <a:ext cx="7390701" cy="218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F3CEAEC-83C7-4073-9BB2-4122C4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39" y="1335880"/>
              <a:ext cx="8880960" cy="2918121"/>
            </a:xfrm>
            <a:prstGeom prst="rect">
              <a:avLst/>
            </a:prstGeom>
          </p:spPr>
        </p:pic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D22BB69-9954-469E-B8BF-6E2BCBC9AC8D}"/>
              </a:ext>
            </a:extLst>
          </p:cNvPr>
          <p:cNvSpPr/>
          <p:nvPr/>
        </p:nvSpPr>
        <p:spPr>
          <a:xfrm>
            <a:off x="2889260" y="4863222"/>
            <a:ext cx="284956" cy="22145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92908 w 471488"/>
              <a:gd name="connsiteY3" fmla="*/ 197644 h 333375"/>
              <a:gd name="connsiteX4" fmla="*/ 471488 w 471488"/>
              <a:gd name="connsiteY4" fmla="*/ 0 h 333375"/>
              <a:gd name="connsiteX0" fmla="*/ 409575 w 409575"/>
              <a:gd name="connsiteY0" fmla="*/ 0 h 202406"/>
              <a:gd name="connsiteX1" fmla="*/ 0 w 409575"/>
              <a:gd name="connsiteY1" fmla="*/ 0 h 202406"/>
              <a:gd name="connsiteX2" fmla="*/ 42862 w 409575"/>
              <a:gd name="connsiteY2" fmla="*/ 202406 h 202406"/>
              <a:gd name="connsiteX3" fmla="*/ 330995 w 409575"/>
              <a:gd name="connsiteY3" fmla="*/ 197644 h 202406"/>
              <a:gd name="connsiteX4" fmla="*/ 409575 w 409575"/>
              <a:gd name="connsiteY4" fmla="*/ 0 h 202406"/>
              <a:gd name="connsiteX0" fmla="*/ 366713 w 366713"/>
              <a:gd name="connsiteY0" fmla="*/ 0 h 202406"/>
              <a:gd name="connsiteX1" fmla="*/ 78582 w 366713"/>
              <a:gd name="connsiteY1" fmla="*/ 2381 h 202406"/>
              <a:gd name="connsiteX2" fmla="*/ 0 w 366713"/>
              <a:gd name="connsiteY2" fmla="*/ 202406 h 202406"/>
              <a:gd name="connsiteX3" fmla="*/ 288133 w 366713"/>
              <a:gd name="connsiteY3" fmla="*/ 197644 h 202406"/>
              <a:gd name="connsiteX4" fmla="*/ 366713 w 366713"/>
              <a:gd name="connsiteY4" fmla="*/ 0 h 202406"/>
              <a:gd name="connsiteX0" fmla="*/ 288131 w 288131"/>
              <a:gd name="connsiteY0" fmla="*/ 0 h 197644"/>
              <a:gd name="connsiteX1" fmla="*/ 0 w 288131"/>
              <a:gd name="connsiteY1" fmla="*/ 2381 h 197644"/>
              <a:gd name="connsiteX2" fmla="*/ 4762 w 288131"/>
              <a:gd name="connsiteY2" fmla="*/ 197644 h 197644"/>
              <a:gd name="connsiteX3" fmla="*/ 209551 w 288131"/>
              <a:gd name="connsiteY3" fmla="*/ 197644 h 197644"/>
              <a:gd name="connsiteX4" fmla="*/ 288131 w 288131"/>
              <a:gd name="connsiteY4" fmla="*/ 0 h 197644"/>
              <a:gd name="connsiteX0" fmla="*/ 284956 w 284956"/>
              <a:gd name="connsiteY0" fmla="*/ 19844 h 217488"/>
              <a:gd name="connsiteX1" fmla="*/ 0 w 284956"/>
              <a:gd name="connsiteY1" fmla="*/ 0 h 217488"/>
              <a:gd name="connsiteX2" fmla="*/ 1587 w 284956"/>
              <a:gd name="connsiteY2" fmla="*/ 217488 h 217488"/>
              <a:gd name="connsiteX3" fmla="*/ 206376 w 284956"/>
              <a:gd name="connsiteY3" fmla="*/ 217488 h 217488"/>
              <a:gd name="connsiteX4" fmla="*/ 284956 w 284956"/>
              <a:gd name="connsiteY4" fmla="*/ 19844 h 217488"/>
              <a:gd name="connsiteX0" fmla="*/ 284956 w 284956"/>
              <a:gd name="connsiteY0" fmla="*/ 0 h 221456"/>
              <a:gd name="connsiteX1" fmla="*/ 0 w 284956"/>
              <a:gd name="connsiteY1" fmla="*/ 3968 h 221456"/>
              <a:gd name="connsiteX2" fmla="*/ 1587 w 284956"/>
              <a:gd name="connsiteY2" fmla="*/ 221456 h 221456"/>
              <a:gd name="connsiteX3" fmla="*/ 206376 w 284956"/>
              <a:gd name="connsiteY3" fmla="*/ 221456 h 221456"/>
              <a:gd name="connsiteX4" fmla="*/ 284956 w 284956"/>
              <a:gd name="connsiteY4" fmla="*/ 0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6" h="221456">
                <a:moveTo>
                  <a:pt x="284956" y="0"/>
                </a:moveTo>
                <a:lnTo>
                  <a:pt x="0" y="3968"/>
                </a:lnTo>
                <a:lnTo>
                  <a:pt x="1587" y="221456"/>
                </a:lnTo>
                <a:lnTo>
                  <a:pt x="206376" y="221456"/>
                </a:lnTo>
                <a:lnTo>
                  <a:pt x="284956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6201AA2-3603-479D-8654-CD147A3F9DAE}"/>
              </a:ext>
            </a:extLst>
          </p:cNvPr>
          <p:cNvSpPr/>
          <p:nvPr/>
        </p:nvSpPr>
        <p:spPr>
          <a:xfrm>
            <a:off x="10124586" y="4528437"/>
            <a:ext cx="333851" cy="263483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  <a:gd name="connsiteX0" fmla="*/ 358140 w 366721"/>
              <a:gd name="connsiteY0" fmla="*/ 0 h 222198"/>
              <a:gd name="connsiteX1" fmla="*/ 24289 w 366721"/>
              <a:gd name="connsiteY1" fmla="*/ 1087 h 222198"/>
              <a:gd name="connsiteX2" fmla="*/ 0 w 366721"/>
              <a:gd name="connsiteY2" fmla="*/ 215419 h 222198"/>
              <a:gd name="connsiteX3" fmla="*/ 366713 w 366721"/>
              <a:gd name="connsiteY3" fmla="*/ 222198 h 222198"/>
              <a:gd name="connsiteX4" fmla="*/ 358140 w 366721"/>
              <a:gd name="connsiteY4" fmla="*/ 0 h 222198"/>
              <a:gd name="connsiteX0" fmla="*/ 358140 w 358140"/>
              <a:gd name="connsiteY0" fmla="*/ 0 h 215419"/>
              <a:gd name="connsiteX1" fmla="*/ 24289 w 358140"/>
              <a:gd name="connsiteY1" fmla="*/ 1087 h 215419"/>
              <a:gd name="connsiteX2" fmla="*/ 0 w 358140"/>
              <a:gd name="connsiteY2" fmla="*/ 215419 h 215419"/>
              <a:gd name="connsiteX3" fmla="*/ 297656 w 358140"/>
              <a:gd name="connsiteY3" fmla="*/ 173283 h 215419"/>
              <a:gd name="connsiteX4" fmla="*/ 358140 w 358140"/>
              <a:gd name="connsiteY4" fmla="*/ 0 h 215419"/>
              <a:gd name="connsiteX0" fmla="*/ 333851 w 333851"/>
              <a:gd name="connsiteY0" fmla="*/ 0 h 199114"/>
              <a:gd name="connsiteX1" fmla="*/ 0 w 333851"/>
              <a:gd name="connsiteY1" fmla="*/ 1087 h 199114"/>
              <a:gd name="connsiteX2" fmla="*/ 25717 w 333851"/>
              <a:gd name="connsiteY2" fmla="*/ 199114 h 199114"/>
              <a:gd name="connsiteX3" fmla="*/ 273367 w 333851"/>
              <a:gd name="connsiteY3" fmla="*/ 173283 h 199114"/>
              <a:gd name="connsiteX4" fmla="*/ 333851 w 333851"/>
              <a:gd name="connsiteY4" fmla="*/ 0 h 199114"/>
              <a:gd name="connsiteX0" fmla="*/ 333851 w 333851"/>
              <a:gd name="connsiteY0" fmla="*/ 0 h 200457"/>
              <a:gd name="connsiteX1" fmla="*/ 0 w 333851"/>
              <a:gd name="connsiteY1" fmla="*/ 1087 h 200457"/>
              <a:gd name="connsiteX2" fmla="*/ 25717 w 333851"/>
              <a:gd name="connsiteY2" fmla="*/ 199114 h 200457"/>
              <a:gd name="connsiteX3" fmla="*/ 251935 w 333851"/>
              <a:gd name="connsiteY3" fmla="*/ 200457 h 200457"/>
              <a:gd name="connsiteX4" fmla="*/ 333851 w 333851"/>
              <a:gd name="connsiteY4" fmla="*/ 0 h 20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1" h="200457">
                <a:moveTo>
                  <a:pt x="333851" y="0"/>
                </a:moveTo>
                <a:lnTo>
                  <a:pt x="0" y="1087"/>
                </a:lnTo>
                <a:lnTo>
                  <a:pt x="25717" y="199114"/>
                </a:lnTo>
                <a:lnTo>
                  <a:pt x="251935" y="200457"/>
                </a:lnTo>
                <a:cubicBezTo>
                  <a:pt x="252252" y="142092"/>
                  <a:pt x="333534" y="58365"/>
                  <a:pt x="333851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64EAA45E-7028-4F98-8ACD-40023290E1F6}"/>
              </a:ext>
            </a:extLst>
          </p:cNvPr>
          <p:cNvSpPr/>
          <p:nvPr/>
        </p:nvSpPr>
        <p:spPr>
          <a:xfrm>
            <a:off x="9982720" y="4997453"/>
            <a:ext cx="374809" cy="301586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  <a:gd name="connsiteX0" fmla="*/ 410528 w 410528"/>
              <a:gd name="connsiteY0" fmla="*/ 0 h 230999"/>
              <a:gd name="connsiteX1" fmla="*/ 31433 w 410528"/>
              <a:gd name="connsiteY1" fmla="*/ 34784 h 230999"/>
              <a:gd name="connsiteX2" fmla="*/ 0 w 410528"/>
              <a:gd name="connsiteY2" fmla="*/ 230999 h 230999"/>
              <a:gd name="connsiteX3" fmla="*/ 371476 w 410528"/>
              <a:gd name="connsiteY3" fmla="*/ 221474 h 230999"/>
              <a:gd name="connsiteX4" fmla="*/ 410528 w 410528"/>
              <a:gd name="connsiteY4" fmla="*/ 0 h 230999"/>
              <a:gd name="connsiteX0" fmla="*/ 425768 w 425768"/>
              <a:gd name="connsiteY0" fmla="*/ 0 h 225202"/>
              <a:gd name="connsiteX1" fmla="*/ 31433 w 425768"/>
              <a:gd name="connsiteY1" fmla="*/ 28987 h 225202"/>
              <a:gd name="connsiteX2" fmla="*/ 0 w 425768"/>
              <a:gd name="connsiteY2" fmla="*/ 225202 h 225202"/>
              <a:gd name="connsiteX3" fmla="*/ 371476 w 425768"/>
              <a:gd name="connsiteY3" fmla="*/ 215677 h 225202"/>
              <a:gd name="connsiteX4" fmla="*/ 425768 w 425768"/>
              <a:gd name="connsiteY4" fmla="*/ 0 h 225202"/>
              <a:gd name="connsiteX0" fmla="*/ 372428 w 372428"/>
              <a:gd name="connsiteY0" fmla="*/ 11594 h 196215"/>
              <a:gd name="connsiteX1" fmla="*/ 31433 w 372428"/>
              <a:gd name="connsiteY1" fmla="*/ 0 h 196215"/>
              <a:gd name="connsiteX2" fmla="*/ 0 w 372428"/>
              <a:gd name="connsiteY2" fmla="*/ 196215 h 196215"/>
              <a:gd name="connsiteX3" fmla="*/ 371476 w 372428"/>
              <a:gd name="connsiteY3" fmla="*/ 186690 h 196215"/>
              <a:gd name="connsiteX4" fmla="*/ 372428 w 372428"/>
              <a:gd name="connsiteY4" fmla="*/ 11594 h 196215"/>
              <a:gd name="connsiteX0" fmla="*/ 374809 w 374809"/>
              <a:gd name="connsiteY0" fmla="*/ 0 h 222666"/>
              <a:gd name="connsiteX1" fmla="*/ 31433 w 374809"/>
              <a:gd name="connsiteY1" fmla="*/ 26451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2666"/>
              <a:gd name="connsiteX1" fmla="*/ 24289 w 374809"/>
              <a:gd name="connsiteY1" fmla="*/ 8334 h 222666"/>
              <a:gd name="connsiteX2" fmla="*/ 0 w 374809"/>
              <a:gd name="connsiteY2" fmla="*/ 222666 h 222666"/>
              <a:gd name="connsiteX3" fmla="*/ 371476 w 374809"/>
              <a:gd name="connsiteY3" fmla="*/ 213141 h 222666"/>
              <a:gd name="connsiteX4" fmla="*/ 374809 w 374809"/>
              <a:gd name="connsiteY4" fmla="*/ 0 h 222666"/>
              <a:gd name="connsiteX0" fmla="*/ 374809 w 374809"/>
              <a:gd name="connsiteY0" fmla="*/ 0 h 229445"/>
              <a:gd name="connsiteX1" fmla="*/ 24289 w 374809"/>
              <a:gd name="connsiteY1" fmla="*/ 8334 h 229445"/>
              <a:gd name="connsiteX2" fmla="*/ 0 w 374809"/>
              <a:gd name="connsiteY2" fmla="*/ 222666 h 229445"/>
              <a:gd name="connsiteX3" fmla="*/ 366713 w 374809"/>
              <a:gd name="connsiteY3" fmla="*/ 229445 h 229445"/>
              <a:gd name="connsiteX4" fmla="*/ 374809 w 374809"/>
              <a:gd name="connsiteY4" fmla="*/ 0 h 2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9" h="229445">
                <a:moveTo>
                  <a:pt x="374809" y="0"/>
                </a:moveTo>
                <a:lnTo>
                  <a:pt x="24289" y="8334"/>
                </a:lnTo>
                <a:lnTo>
                  <a:pt x="0" y="222666"/>
                </a:lnTo>
                <a:lnTo>
                  <a:pt x="366713" y="229445"/>
                </a:lnTo>
                <a:cubicBezTo>
                  <a:pt x="367030" y="171080"/>
                  <a:pt x="374492" y="58365"/>
                  <a:pt x="374809" y="0"/>
                </a:cubicBez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D4281401-22D2-4E62-9AAF-ACCC6BE8C34D}"/>
              </a:ext>
            </a:extLst>
          </p:cNvPr>
          <p:cNvSpPr/>
          <p:nvPr/>
        </p:nvSpPr>
        <p:spPr>
          <a:xfrm>
            <a:off x="10189880" y="5291303"/>
            <a:ext cx="402908" cy="19621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71488 w 471488"/>
              <a:gd name="connsiteY0" fmla="*/ 0 h 333375"/>
              <a:gd name="connsiteX1" fmla="*/ 31433 w 471488"/>
              <a:gd name="connsiteY1" fmla="*/ 13716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2908 w 402908"/>
              <a:gd name="connsiteY0" fmla="*/ 0 h 196215"/>
              <a:gd name="connsiteX1" fmla="*/ 31433 w 402908"/>
              <a:gd name="connsiteY1" fmla="*/ 0 h 196215"/>
              <a:gd name="connsiteX2" fmla="*/ 0 w 402908"/>
              <a:gd name="connsiteY2" fmla="*/ 196215 h 196215"/>
              <a:gd name="connsiteX3" fmla="*/ 371476 w 402908"/>
              <a:gd name="connsiteY3" fmla="*/ 186690 h 196215"/>
              <a:gd name="connsiteX4" fmla="*/ 402908 w 402908"/>
              <a:gd name="connsiteY4" fmla="*/ 0 h 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8" h="196215">
                <a:moveTo>
                  <a:pt x="402908" y="0"/>
                </a:moveTo>
                <a:lnTo>
                  <a:pt x="31433" y="0"/>
                </a:lnTo>
                <a:lnTo>
                  <a:pt x="0" y="196215"/>
                </a:lnTo>
                <a:lnTo>
                  <a:pt x="371476" y="186690"/>
                </a:lnTo>
                <a:lnTo>
                  <a:pt x="40290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3DBC9F9-0D80-4027-8923-81E345EF8A2F}"/>
              </a:ext>
            </a:extLst>
          </p:cNvPr>
          <p:cNvSpPr/>
          <p:nvPr/>
        </p:nvSpPr>
        <p:spPr>
          <a:xfrm>
            <a:off x="2602366" y="5370041"/>
            <a:ext cx="384175" cy="3460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  <a:gd name="connsiteX0" fmla="*/ 409575 w 409575"/>
              <a:gd name="connsiteY0" fmla="*/ 0 h 346075"/>
              <a:gd name="connsiteX1" fmla="*/ 0 w 409575"/>
              <a:gd name="connsiteY1" fmla="*/ 0 h 346075"/>
              <a:gd name="connsiteX2" fmla="*/ 46037 w 409575"/>
              <a:gd name="connsiteY2" fmla="*/ 346075 h 346075"/>
              <a:gd name="connsiteX3" fmla="*/ 309563 w 409575"/>
              <a:gd name="connsiteY3" fmla="*/ 323850 h 346075"/>
              <a:gd name="connsiteX4" fmla="*/ 409575 w 4095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20637 w 384175"/>
              <a:gd name="connsiteY2" fmla="*/ 346075 h 346075"/>
              <a:gd name="connsiteX3" fmla="*/ 284163 w 384175"/>
              <a:gd name="connsiteY3" fmla="*/ 323850 h 346075"/>
              <a:gd name="connsiteX4" fmla="*/ 384175 w 384175"/>
              <a:gd name="connsiteY4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  <a:gd name="connsiteX0" fmla="*/ 384175 w 384175"/>
              <a:gd name="connsiteY0" fmla="*/ 0 h 346075"/>
              <a:gd name="connsiteX1" fmla="*/ 0 w 384175"/>
              <a:gd name="connsiteY1" fmla="*/ 0 h 346075"/>
              <a:gd name="connsiteX2" fmla="*/ 73709 w 384175"/>
              <a:gd name="connsiteY2" fmla="*/ 163039 h 346075"/>
              <a:gd name="connsiteX3" fmla="*/ 20637 w 384175"/>
              <a:gd name="connsiteY3" fmla="*/ 346075 h 346075"/>
              <a:gd name="connsiteX4" fmla="*/ 284163 w 384175"/>
              <a:gd name="connsiteY4" fmla="*/ 323850 h 346075"/>
              <a:gd name="connsiteX5" fmla="*/ 384175 w 384175"/>
              <a:gd name="connsiteY5" fmla="*/ 0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175" h="346075">
                <a:moveTo>
                  <a:pt x="384175" y="0"/>
                </a:moveTo>
                <a:lnTo>
                  <a:pt x="0" y="0"/>
                </a:lnTo>
                <a:cubicBezTo>
                  <a:pt x="3139" y="59109"/>
                  <a:pt x="83270" y="161080"/>
                  <a:pt x="73709" y="163039"/>
                </a:cubicBezTo>
                <a:cubicBezTo>
                  <a:pt x="81418" y="160551"/>
                  <a:pt x="38328" y="285063"/>
                  <a:pt x="20637" y="346075"/>
                </a:cubicBezTo>
                <a:lnTo>
                  <a:pt x="284163" y="323850"/>
                </a:lnTo>
                <a:lnTo>
                  <a:pt x="384175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E6AB760-2BF4-47BE-B680-42146CCB0AE6}"/>
              </a:ext>
            </a:extLst>
          </p:cNvPr>
          <p:cNvSpPr/>
          <p:nvPr/>
        </p:nvSpPr>
        <p:spPr>
          <a:xfrm>
            <a:off x="2828671" y="4558417"/>
            <a:ext cx="471488" cy="333375"/>
          </a:xfrm>
          <a:custGeom>
            <a:avLst/>
            <a:gdLst>
              <a:gd name="connsiteX0" fmla="*/ 466725 w 466725"/>
              <a:gd name="connsiteY0" fmla="*/ 0 h 323850"/>
              <a:gd name="connsiteX1" fmla="*/ 57150 w 466725"/>
              <a:gd name="connsiteY1" fmla="*/ 0 h 323850"/>
              <a:gd name="connsiteX2" fmla="*/ 0 w 466725"/>
              <a:gd name="connsiteY2" fmla="*/ 247650 h 323850"/>
              <a:gd name="connsiteX3" fmla="*/ 366713 w 466725"/>
              <a:gd name="connsiteY3" fmla="*/ 323850 h 323850"/>
              <a:gd name="connsiteX4" fmla="*/ 466725 w 466725"/>
              <a:gd name="connsiteY4" fmla="*/ 0 h 323850"/>
              <a:gd name="connsiteX0" fmla="*/ 519113 w 519113"/>
              <a:gd name="connsiteY0" fmla="*/ 0 h 333375"/>
              <a:gd name="connsiteX1" fmla="*/ 109538 w 519113"/>
              <a:gd name="connsiteY1" fmla="*/ 0 h 333375"/>
              <a:gd name="connsiteX2" fmla="*/ 0 w 519113"/>
              <a:gd name="connsiteY2" fmla="*/ 333375 h 333375"/>
              <a:gd name="connsiteX3" fmla="*/ 419101 w 519113"/>
              <a:gd name="connsiteY3" fmla="*/ 323850 h 333375"/>
              <a:gd name="connsiteX4" fmla="*/ 519113 w 519113"/>
              <a:gd name="connsiteY4" fmla="*/ 0 h 333375"/>
              <a:gd name="connsiteX0" fmla="*/ 471488 w 471488"/>
              <a:gd name="connsiteY0" fmla="*/ 0 h 333375"/>
              <a:gd name="connsiteX1" fmla="*/ 61913 w 471488"/>
              <a:gd name="connsiteY1" fmla="*/ 0 h 333375"/>
              <a:gd name="connsiteX2" fmla="*/ 0 w 471488"/>
              <a:gd name="connsiteY2" fmla="*/ 333375 h 333375"/>
              <a:gd name="connsiteX3" fmla="*/ 371476 w 471488"/>
              <a:gd name="connsiteY3" fmla="*/ 323850 h 333375"/>
              <a:gd name="connsiteX4" fmla="*/ 471488 w 471488"/>
              <a:gd name="connsiteY4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8" h="333375">
                <a:moveTo>
                  <a:pt x="471488" y="0"/>
                </a:moveTo>
                <a:lnTo>
                  <a:pt x="61913" y="0"/>
                </a:lnTo>
                <a:lnTo>
                  <a:pt x="0" y="333375"/>
                </a:lnTo>
                <a:lnTo>
                  <a:pt x="371476" y="323850"/>
                </a:lnTo>
                <a:lnTo>
                  <a:pt x="471488" y="0"/>
                </a:lnTo>
                <a:close/>
              </a:path>
            </a:pathLst>
          </a:custGeom>
          <a:solidFill>
            <a:srgbClr val="91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F540767-F810-43ED-9201-0F57289C2BA6}"/>
              </a:ext>
            </a:extLst>
          </p:cNvPr>
          <p:cNvSpPr/>
          <p:nvPr/>
        </p:nvSpPr>
        <p:spPr>
          <a:xfrm>
            <a:off x="2799179" y="4528957"/>
            <a:ext cx="7533314" cy="1392572"/>
          </a:xfrm>
          <a:custGeom>
            <a:avLst/>
            <a:gdLst>
              <a:gd name="connsiteX0" fmla="*/ 0 w 7533314"/>
              <a:gd name="connsiteY0" fmla="*/ 1392572 h 1392572"/>
              <a:gd name="connsiteX1" fmla="*/ 444617 w 7533314"/>
              <a:gd name="connsiteY1" fmla="*/ 25167 h 1392572"/>
              <a:gd name="connsiteX2" fmla="*/ 7533314 w 7533314"/>
              <a:gd name="connsiteY2" fmla="*/ 0 h 1392572"/>
              <a:gd name="connsiteX3" fmla="*/ 7390701 w 7533314"/>
              <a:gd name="connsiteY3" fmla="*/ 1174459 h 1392572"/>
              <a:gd name="connsiteX4" fmla="*/ 0 w 7533314"/>
              <a:gd name="connsiteY4" fmla="*/ 1392572 h 1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314" h="1392572">
                <a:moveTo>
                  <a:pt x="0" y="1392572"/>
                </a:moveTo>
                <a:lnTo>
                  <a:pt x="444617" y="25167"/>
                </a:lnTo>
                <a:lnTo>
                  <a:pt x="7533314" y="0"/>
                </a:lnTo>
                <a:lnTo>
                  <a:pt x="7390701" y="1174459"/>
                </a:lnTo>
                <a:lnTo>
                  <a:pt x="0" y="1392572"/>
                </a:lnTo>
                <a:close/>
              </a:path>
            </a:pathLst>
          </a:custGeom>
          <a:solidFill>
            <a:srgbClr val="915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" name="Picture 2" descr="Bildergebnis fÃ¼r holzmaserung">
            <a:extLst>
              <a:ext uri="{FF2B5EF4-FFF2-40B4-BE49-F238E27FC236}">
                <a16:creationId xmlns:a16="http://schemas.microsoft.com/office/drawing/2014/main" id="{0FB74862-1F75-467E-9AA5-336A9280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3" y="4485410"/>
            <a:ext cx="8370723" cy="14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BF6FEA4-E115-4C34-AF58-4D4F285138E9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V="1">
            <a:off x="2828671" y="4791920"/>
            <a:ext cx="7547850" cy="99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338DCBF-2037-40FD-9834-4007781EBFB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V="1">
            <a:off x="2890847" y="4997453"/>
            <a:ext cx="7466682" cy="8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199C593-E5D4-4A00-A38B-BDED5C2B3263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flipV="1">
            <a:off x="2602366" y="5291303"/>
            <a:ext cx="7990422" cy="78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B26761-0E38-47C0-BBF8-835559C5E7F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656566" y="5477993"/>
            <a:ext cx="7904790" cy="225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2CB1CC5-F950-4306-B29E-6B10DD17F21D}"/>
              </a:ext>
            </a:extLst>
          </p:cNvPr>
          <p:cNvCxnSpPr>
            <a:cxnSpLocks/>
            <a:stCxn id="24" idx="1"/>
            <a:endCxn id="20" idx="0"/>
          </p:cNvCxnSpPr>
          <p:nvPr/>
        </p:nvCxnSpPr>
        <p:spPr>
          <a:xfrm flipV="1">
            <a:off x="2890584" y="4528437"/>
            <a:ext cx="7567853" cy="299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23EE892-243D-4B76-93FA-EE5FD98E5C13}"/>
              </a:ext>
            </a:extLst>
          </p:cNvPr>
          <p:cNvCxnSpPr>
            <a:cxnSpLocks/>
          </p:cNvCxnSpPr>
          <p:nvPr/>
        </p:nvCxnSpPr>
        <p:spPr>
          <a:xfrm flipV="1">
            <a:off x="2799179" y="5695796"/>
            <a:ext cx="7390701" cy="21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02D10B2-D7A2-410B-9248-2E2B1D47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34" y="3918591"/>
            <a:ext cx="8880960" cy="2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9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Breitbild</PresentationFormat>
  <Paragraphs>14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12</cp:revision>
  <dcterms:created xsi:type="dcterms:W3CDTF">2019-07-15T13:56:57Z</dcterms:created>
  <dcterms:modified xsi:type="dcterms:W3CDTF">2019-07-15T15:37:02Z</dcterms:modified>
</cp:coreProperties>
</file>